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88" r:id="rId2"/>
    <p:sldId id="289" r:id="rId3"/>
    <p:sldId id="305" r:id="rId4"/>
    <p:sldId id="292" r:id="rId5"/>
    <p:sldId id="297" r:id="rId6"/>
    <p:sldId id="301" r:id="rId7"/>
    <p:sldId id="303" r:id="rId8"/>
    <p:sldId id="306" r:id="rId9"/>
    <p:sldId id="304" r:id="rId1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81" d="100"/>
          <a:sy n="81" d="100"/>
        </p:scale>
        <p:origin x="-300" y="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90113C-BA88-4DD6-942E-6E379F8277FE}" type="datetimeFigureOut">
              <a:rPr lang="nl-NL" smtClean="0"/>
              <a:t>18-6-2019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5F5A1-E217-4BA8-A456-24E5D1016F3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42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Welkom Voorstellen en Programma doornemen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B188-83D4-4BB4-AD80-D85C01FB5EBA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5780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Welkom Voorstellen en Programma doornemen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B188-83D4-4BB4-AD80-D85C01FB5EBA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38669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Welkom Voorstellen en Programma doornemen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B188-83D4-4BB4-AD80-D85C01FB5EBA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62364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Welkom Voorstellen en Programma doornemen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B188-83D4-4BB4-AD80-D85C01FB5EBA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7055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Welkom Voorstellen en Programma doornemen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B188-83D4-4BB4-AD80-D85C01FB5EBA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70798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Welkom Voorstellen en Programma doornemen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B188-83D4-4BB4-AD80-D85C01FB5EBA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86876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Welkom Voorstellen en Programma doornemen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B188-83D4-4BB4-AD80-D85C01FB5EBA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1356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Welkom Voorstellen en Programma doornemen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B188-83D4-4BB4-AD80-D85C01FB5EBA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68776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Welkom Voorstellen en Programma doornemen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B188-83D4-4BB4-AD80-D85C01FB5EBA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3671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8CA6B54-7AB3-4661-AF36-9ED66E2FF9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xmlns="" id="{5530B5BD-F3B4-4FBE-9F9B-4588C11F9C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111E0B7F-2EBB-4EDC-A40A-2C676287D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83898-7CC8-40D6-AAE0-EF726183E708}" type="datetimeFigureOut">
              <a:rPr lang="nl-NL" smtClean="0"/>
              <a:t>18-6-2019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2B636971-3C37-4A96-AAB0-08F8959FC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402EEFB4-B551-487F-9613-3B3ADB3A3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0841C-D6A1-4E84-86E7-5E79C44428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5132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D6342A5-66D9-415B-AF6E-5713E63C5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xmlns="" id="{BDA9A0AA-46B5-450B-8E80-69E34FF99E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1926F93A-3341-4E0E-8770-35844869D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83898-7CC8-40D6-AAE0-EF726183E708}" type="datetimeFigureOut">
              <a:rPr lang="nl-NL" smtClean="0"/>
              <a:t>18-6-2019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C4E977A6-03DB-413F-81CC-EAA4AA1D8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C186D718-3E95-4673-A39A-4B78B3498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0841C-D6A1-4E84-86E7-5E79C44428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245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xmlns="" id="{CA2F1BD9-36FA-4B3C-9247-7E7DCBDB30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xmlns="" id="{12F4268C-44F4-43FC-AC5C-0F5158C304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AACC4034-B617-423F-990C-EF826CCC7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83898-7CC8-40D6-AAE0-EF726183E708}" type="datetimeFigureOut">
              <a:rPr lang="nl-NL" smtClean="0"/>
              <a:t>18-6-2019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9F3830D4-6DCD-4FF0-A0EE-5C1840AB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60D0BEAC-99CB-4028-904A-8C2D8C04E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0841C-D6A1-4E84-86E7-5E79C44428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3802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5CFAB954-FCC2-4EA6-A769-EED90C721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620976AE-44C7-4C50-8134-B5C4B5EFC3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46AD913E-00A3-47A3-B3B8-8F34F5452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83898-7CC8-40D6-AAE0-EF726183E708}" type="datetimeFigureOut">
              <a:rPr lang="nl-NL" smtClean="0"/>
              <a:t>18-6-2019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107A1B34-6C96-4295-AC7A-C0AE4EFBB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2176B679-972C-4826-A28F-7CF069909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0841C-D6A1-4E84-86E7-5E79C44428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0696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8B0C8B4-3F94-4186-BDF2-F3C960861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45634AFE-F13E-4A6B-9FB3-A5F020A99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7A4BAF8C-C4DB-48E2-84ED-A27803C02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83898-7CC8-40D6-AAE0-EF726183E708}" type="datetimeFigureOut">
              <a:rPr lang="nl-NL" smtClean="0"/>
              <a:t>18-6-2019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D963CB70-3B09-4291-B722-B04B002C2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05B25B59-9E0D-4E37-BE67-8BE94E3DD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0841C-D6A1-4E84-86E7-5E79C44428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094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33581A85-5F3B-4FE1-A9E0-E7BEBC525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E93158D3-094E-4244-8577-D00E212004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xmlns="" id="{26566DC9-1239-4B34-8EF4-C709515F0D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xmlns="" id="{B5EDC793-3CE0-417A-99D0-5D32BC7FA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83898-7CC8-40D6-AAE0-EF726183E708}" type="datetimeFigureOut">
              <a:rPr lang="nl-NL" smtClean="0"/>
              <a:t>18-6-2019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xmlns="" id="{0E74EFDF-2833-420F-8980-D227343B3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xmlns="" id="{069F423A-4185-4167-A5B7-1334BB5BF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0841C-D6A1-4E84-86E7-5E79C44428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109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0C7E833-A54D-4AA6-AF37-451835F51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EE67A8EB-1FDF-4F4D-8002-72C81B9A62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xmlns="" id="{38040D30-4F0A-4B4F-81B0-5AF026C2DE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xmlns="" id="{E8843244-F947-4CA8-A7FF-F46E9C73D2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xmlns="" id="{E3B3B4B1-B1A0-43EC-B73A-6C8A0AE7B3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xmlns="" id="{63EC37EC-0586-447F-96A0-4373C3D65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83898-7CC8-40D6-AAE0-EF726183E708}" type="datetimeFigureOut">
              <a:rPr lang="nl-NL" smtClean="0"/>
              <a:t>18-6-2019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xmlns="" id="{45E0EA26-B0B1-44CE-B063-593C8FCAF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xmlns="" id="{6E3A2565-94E4-4B68-96AB-419CFAFCD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0841C-D6A1-4E84-86E7-5E79C44428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9059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F57655C-1006-4D55-BB12-7D14A1663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xmlns="" id="{0E231FBB-48D3-4450-8E3A-3540D7C0F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83898-7CC8-40D6-AAE0-EF726183E708}" type="datetimeFigureOut">
              <a:rPr lang="nl-NL" smtClean="0"/>
              <a:t>18-6-2019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xmlns="" id="{9E4FFE7D-091D-4C04-946A-03F362845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xmlns="" id="{E60A26A9-AB21-4086-8541-0E4D9A46F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0841C-D6A1-4E84-86E7-5E79C44428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14576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xmlns="" id="{134CB2D5-E819-4954-8179-8EE390DF3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83898-7CC8-40D6-AAE0-EF726183E708}" type="datetimeFigureOut">
              <a:rPr lang="nl-NL" smtClean="0"/>
              <a:t>18-6-2019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xmlns="" id="{33A2FB1D-A9FF-47D0-8567-4797F105F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xmlns="" id="{E8D88423-41AF-4530-8A22-50285A10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0841C-D6A1-4E84-86E7-5E79C44428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8332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AA998ED-3BB8-4375-923E-291A4943A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D0F0B346-2ECD-4D63-8862-2B297E1BDD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="" id="{3BC01309-8BDA-46AF-8F54-049E120960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xmlns="" id="{AD7EE2C7-3239-488B-9E5C-794538D6C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83898-7CC8-40D6-AAE0-EF726183E708}" type="datetimeFigureOut">
              <a:rPr lang="nl-NL" smtClean="0"/>
              <a:t>18-6-2019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xmlns="" id="{C362CA3D-A77B-4FE2-9AE5-4EB8F1106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xmlns="" id="{682F63B0-215A-4C02-921C-DEE147E25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0841C-D6A1-4E84-86E7-5E79C44428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7403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5157B95-312E-4B2D-9DDD-D22CF4E7A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xmlns="" id="{CE2D2DC0-2892-432B-94D2-3A7EC43F84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="" id="{BBC966BE-4BD6-41D7-AA9B-1660762001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xmlns="" id="{95690A47-7422-44E6-B3FA-AC35FB102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83898-7CC8-40D6-AAE0-EF726183E708}" type="datetimeFigureOut">
              <a:rPr lang="nl-NL" smtClean="0"/>
              <a:t>18-6-2019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xmlns="" id="{D07D8E0E-7CE1-4956-9D02-06AA2ADF7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xmlns="" id="{5BB51E06-FCA3-4FBA-A261-0BAAFF63E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0841C-D6A1-4E84-86E7-5E79C44428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3012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xmlns="" id="{983808F8-BFF6-458E-B72A-7045F61A4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7A751361-D6CD-4A51-94DA-880238C93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AD494EC3-F5A6-4716-8806-8BA93676F6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83898-7CC8-40D6-AAE0-EF726183E708}" type="datetimeFigureOut">
              <a:rPr lang="nl-NL" smtClean="0"/>
              <a:t>18-6-2019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F9DEC16B-73AD-4512-A502-1875D43B4E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3767E275-0D73-49BE-92C5-1BA76765AC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0841C-D6A1-4E84-86E7-5E79C44428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9702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hyperlink" Target="https://www.youtube.com/watch?v=GvNLxnqenxo" TargetMode="Externa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you-ng.nl/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CED868BA-C78F-49D6-8ECE-F814A8880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5994" y="-793174"/>
            <a:ext cx="12354339" cy="8240277"/>
          </a:xfrm>
          <a:prstGeom prst="rect">
            <a:avLst/>
          </a:prstGeom>
        </p:spPr>
      </p:pic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339408" y="6413191"/>
            <a:ext cx="5328592" cy="414752"/>
          </a:xfrm>
        </p:spPr>
        <p:txBody>
          <a:bodyPr>
            <a:normAutofit/>
          </a:bodyPr>
          <a:lstStyle/>
          <a:p>
            <a:pPr algn="l"/>
            <a:endParaRPr lang="nl-NL" sz="1800" dirty="0"/>
          </a:p>
        </p:txBody>
      </p:sp>
      <p:sp>
        <p:nvSpPr>
          <p:cNvPr id="4" name="Tekstvak 3"/>
          <p:cNvSpPr txBox="1"/>
          <p:nvPr/>
        </p:nvSpPr>
        <p:spPr>
          <a:xfrm>
            <a:off x="3405543" y="776035"/>
            <a:ext cx="82461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6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You!nGman</a:t>
            </a:r>
            <a:r>
              <a:rPr lang="nl-NL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6011176" y="2325728"/>
            <a:ext cx="34084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3600" b="1" dirty="0"/>
          </a:p>
          <a:p>
            <a:endParaRPr lang="nl-NL" sz="3600" b="1" dirty="0"/>
          </a:p>
          <a:p>
            <a:pPr algn="ctr"/>
            <a:r>
              <a:rPr lang="nl-NL" sz="3600"/>
              <a:t>18 </a:t>
            </a:r>
            <a:r>
              <a:rPr lang="nl-NL" sz="3600" smtClean="0"/>
              <a:t>juni </a:t>
            </a:r>
            <a:r>
              <a:rPr lang="nl-NL" sz="3600" dirty="0"/>
              <a:t>2019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xmlns="" id="{25B3B913-F525-4F48-96FA-A2BC3E9BD9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32" y="292330"/>
            <a:ext cx="2913683" cy="1203351"/>
          </a:xfrm>
          <a:prstGeom prst="rect">
            <a:avLst/>
          </a:prstGeom>
        </p:spPr>
      </p:pic>
      <p:pic>
        <p:nvPicPr>
          <p:cNvPr id="1026" name="Picture 2" descr="https://you-ng.nl/wp-content/uploads/2016/03/young-portfolio-youngman-logo.png">
            <a:extLst>
              <a:ext uri="{FF2B5EF4-FFF2-40B4-BE49-F238E27FC236}">
                <a16:creationId xmlns:a16="http://schemas.microsoft.com/office/drawing/2014/main" xmlns="" id="{442EA914-2F90-4E58-A84C-D1FA3DC18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38" y="1495680"/>
            <a:ext cx="2547102" cy="5362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3562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fbeelding kan het volgende bevatten: 4 mensen, lachende mensen, zittende mensen, staande mensen en buiten">
            <a:extLst>
              <a:ext uri="{FF2B5EF4-FFF2-40B4-BE49-F238E27FC236}">
                <a16:creationId xmlns:a16="http://schemas.microsoft.com/office/drawing/2014/main" xmlns="" id="{57A91DDA-3BCF-47E9-AAF6-699D22771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15765"/>
            <a:ext cx="12395200" cy="8263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339408" y="6413191"/>
            <a:ext cx="5328592" cy="414752"/>
          </a:xfrm>
        </p:spPr>
        <p:txBody>
          <a:bodyPr>
            <a:normAutofit/>
          </a:bodyPr>
          <a:lstStyle/>
          <a:p>
            <a:pPr algn="l"/>
            <a:endParaRPr lang="nl-NL" sz="1800" dirty="0"/>
          </a:p>
        </p:txBody>
      </p:sp>
      <p:sp>
        <p:nvSpPr>
          <p:cNvPr id="8" name="Tekstvak 7"/>
          <p:cNvSpPr txBox="1"/>
          <p:nvPr/>
        </p:nvSpPr>
        <p:spPr>
          <a:xfrm>
            <a:off x="353532" y="2998407"/>
            <a:ext cx="105179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3600" b="1" dirty="0"/>
          </a:p>
          <a:p>
            <a:endParaRPr lang="nl-NL" sz="3600" b="1" dirty="0"/>
          </a:p>
          <a:p>
            <a:endParaRPr lang="nl-NL" sz="3600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xmlns="" id="{25B3B913-F525-4F48-96FA-A2BC3E9BD9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32" y="292330"/>
            <a:ext cx="2913683" cy="120335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B3536BE3-A94D-4E23-865F-FB34D87FA5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215" y="1130573"/>
            <a:ext cx="8234247" cy="548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239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fbeelding kan het volgende bevatten: 4 mensen, lachende mensen, zittende mensen, staande mensen en buiten">
            <a:extLst>
              <a:ext uri="{FF2B5EF4-FFF2-40B4-BE49-F238E27FC236}">
                <a16:creationId xmlns:a16="http://schemas.microsoft.com/office/drawing/2014/main" xmlns="" id="{57A91DDA-3BCF-47E9-AAF6-699D22771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15765"/>
            <a:ext cx="12395200" cy="8263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339408" y="6413191"/>
            <a:ext cx="5328592" cy="414752"/>
          </a:xfrm>
        </p:spPr>
        <p:txBody>
          <a:bodyPr>
            <a:normAutofit/>
          </a:bodyPr>
          <a:lstStyle/>
          <a:p>
            <a:pPr algn="l"/>
            <a:endParaRPr lang="nl-NL" sz="1800" dirty="0"/>
          </a:p>
        </p:txBody>
      </p:sp>
      <p:sp>
        <p:nvSpPr>
          <p:cNvPr id="8" name="Tekstvak 7"/>
          <p:cNvSpPr txBox="1"/>
          <p:nvPr/>
        </p:nvSpPr>
        <p:spPr>
          <a:xfrm>
            <a:off x="353532" y="2998407"/>
            <a:ext cx="105179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3600" b="1" dirty="0"/>
          </a:p>
          <a:p>
            <a:endParaRPr lang="nl-NL" sz="3600" b="1" dirty="0"/>
          </a:p>
          <a:p>
            <a:endParaRPr lang="nl-NL" sz="3600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xmlns="" id="{25B3B913-F525-4F48-96FA-A2BC3E9BD9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32" y="292330"/>
            <a:ext cx="2913683" cy="1203351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xmlns="" id="{547DEFDA-4384-451E-9E14-4D1F3C18845B}"/>
              </a:ext>
            </a:extLst>
          </p:cNvPr>
          <p:cNvSpPr/>
          <p:nvPr/>
        </p:nvSpPr>
        <p:spPr>
          <a:xfrm>
            <a:off x="3723493" y="5396436"/>
            <a:ext cx="49482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>
                <a:hlinkClick r:id="rId5"/>
              </a:rPr>
              <a:t>https://www.youtube.com/watch?v</a:t>
            </a:r>
            <a:r>
              <a:rPr lang="nl-NL">
                <a:hlinkClick r:id="rId5"/>
              </a:rPr>
              <a:t>=GvNLxnqenxo</a:t>
            </a:r>
            <a:endParaRPr lang="nl-NL" dirty="0"/>
          </a:p>
          <a:p>
            <a:endParaRPr lang="nl-NL" dirty="0"/>
          </a:p>
        </p:txBody>
      </p:sp>
      <p:pic>
        <p:nvPicPr>
          <p:cNvPr id="5" name="Afbeelding 4" descr="Afbeelding met foto, muur, binnen, weergeven&#10;&#10;Automatisch gegenereerde beschrijving">
            <a:extLst>
              <a:ext uri="{FF2B5EF4-FFF2-40B4-BE49-F238E27FC236}">
                <a16:creationId xmlns:a16="http://schemas.microsoft.com/office/drawing/2014/main" xmlns="" id="{3260F26C-B34A-453E-A111-6C20A88E1A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6" t="18061" r="32295" b="19273"/>
          <a:stretch/>
        </p:blipFill>
        <p:spPr>
          <a:xfrm>
            <a:off x="2590678" y="1007299"/>
            <a:ext cx="7506393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37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fbeelding kan het volgende bevatten: 4 mensen, lachende mensen, zittende mensen, staande mensen en buiten">
            <a:extLst>
              <a:ext uri="{FF2B5EF4-FFF2-40B4-BE49-F238E27FC236}">
                <a16:creationId xmlns:a16="http://schemas.microsoft.com/office/drawing/2014/main" xmlns="" id="{57A91DDA-3BCF-47E9-AAF6-699D22771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8005"/>
            <a:ext cx="12395200" cy="8263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339408" y="6413191"/>
            <a:ext cx="5328592" cy="414752"/>
          </a:xfrm>
        </p:spPr>
        <p:txBody>
          <a:bodyPr>
            <a:normAutofit/>
          </a:bodyPr>
          <a:lstStyle/>
          <a:p>
            <a:pPr algn="l"/>
            <a:endParaRPr lang="nl-NL" sz="1800" dirty="0"/>
          </a:p>
        </p:txBody>
      </p:sp>
      <p:sp>
        <p:nvSpPr>
          <p:cNvPr id="4" name="Tekstvak 3"/>
          <p:cNvSpPr txBox="1"/>
          <p:nvPr/>
        </p:nvSpPr>
        <p:spPr>
          <a:xfrm>
            <a:off x="2349197" y="1456311"/>
            <a:ext cx="888955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7500" b="1" dirty="0" err="1">
                <a:solidFill>
                  <a:srgbClr val="428E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You!nGman</a:t>
            </a:r>
            <a:endParaRPr lang="nl-NL" sz="7500" b="1" dirty="0">
              <a:solidFill>
                <a:srgbClr val="428EA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2349197" y="2274838"/>
            <a:ext cx="105179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3600" b="1" dirty="0"/>
          </a:p>
          <a:p>
            <a:endParaRPr lang="nl-NL" sz="3600" b="1" dirty="0"/>
          </a:p>
          <a:p>
            <a:r>
              <a:rPr lang="nl-NL" sz="3600" dirty="0"/>
              <a:t>Waarom jongens?</a:t>
            </a:r>
          </a:p>
          <a:p>
            <a:r>
              <a:rPr lang="nl-NL" sz="3600" dirty="0"/>
              <a:t>Waarom een jongens methodiek?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xmlns="" id="{25B3B913-F525-4F48-96FA-A2BC3E9BD9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32" y="292330"/>
            <a:ext cx="2913683" cy="1203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6594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xmlns="" id="{7112EF41-317C-478A-849A-538BF1DAF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2560" y="-1687689"/>
            <a:ext cx="13766799" cy="9175609"/>
          </a:xfrm>
          <a:prstGeom prst="rect">
            <a:avLst/>
          </a:prstGeom>
        </p:spPr>
      </p:pic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339408" y="6413191"/>
            <a:ext cx="5328592" cy="414752"/>
          </a:xfrm>
        </p:spPr>
        <p:txBody>
          <a:bodyPr>
            <a:normAutofit/>
          </a:bodyPr>
          <a:lstStyle/>
          <a:p>
            <a:pPr algn="l"/>
            <a:endParaRPr lang="nl-NL" sz="1800" dirty="0"/>
          </a:p>
        </p:txBody>
      </p:sp>
      <p:sp>
        <p:nvSpPr>
          <p:cNvPr id="8" name="Tekstvak 7"/>
          <p:cNvSpPr txBox="1"/>
          <p:nvPr/>
        </p:nvSpPr>
        <p:spPr>
          <a:xfrm>
            <a:off x="1810373" y="2033452"/>
            <a:ext cx="832869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 err="1"/>
              <a:t>You!nGman</a:t>
            </a:r>
            <a:r>
              <a:rPr lang="nl-NL" sz="3600" dirty="0"/>
              <a:t> richt zich op </a:t>
            </a:r>
          </a:p>
          <a:p>
            <a:r>
              <a:rPr lang="nl-NL" sz="3600" dirty="0"/>
              <a:t>vier ontwikkelingsgebieden van jongens:</a:t>
            </a:r>
          </a:p>
          <a:p>
            <a:pPr lvl="0"/>
            <a:endParaRPr lang="nl-NL" sz="3600" dirty="0"/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nl-NL" sz="3600" dirty="0"/>
              <a:t>Zelfbeeld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nl-NL" sz="3600" dirty="0"/>
              <a:t>Sociale omgeving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nl-NL" sz="3600" dirty="0"/>
              <a:t>Talenten en maatschappij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nl-NL" sz="3600" dirty="0"/>
              <a:t>Lichamelijkheid en seksualiteit.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xmlns="" id="{25B3B913-F525-4F48-96FA-A2BC3E9BD9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32" y="292330"/>
            <a:ext cx="2913683" cy="1203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898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xmlns="" id="{7112EF41-317C-478A-849A-538BF1DAF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2560" y="-1687689"/>
            <a:ext cx="13766799" cy="9175609"/>
          </a:xfrm>
          <a:prstGeom prst="rect">
            <a:avLst/>
          </a:prstGeom>
        </p:spPr>
      </p:pic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339408" y="6413191"/>
            <a:ext cx="5328592" cy="414752"/>
          </a:xfrm>
        </p:spPr>
        <p:txBody>
          <a:bodyPr>
            <a:normAutofit/>
          </a:bodyPr>
          <a:lstStyle/>
          <a:p>
            <a:pPr algn="l"/>
            <a:endParaRPr lang="nl-NL" sz="1800" dirty="0"/>
          </a:p>
        </p:txBody>
      </p:sp>
      <p:sp>
        <p:nvSpPr>
          <p:cNvPr id="8" name="Tekstvak 7"/>
          <p:cNvSpPr txBox="1"/>
          <p:nvPr/>
        </p:nvSpPr>
        <p:spPr>
          <a:xfrm>
            <a:off x="486696" y="2079559"/>
            <a:ext cx="105179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3600" b="1" dirty="0"/>
          </a:p>
          <a:p>
            <a:endParaRPr lang="nl-NL" sz="3600" b="1" dirty="0"/>
          </a:p>
          <a:p>
            <a:endParaRPr lang="nl-NL" sz="3600" dirty="0"/>
          </a:p>
          <a:p>
            <a:endParaRPr lang="nl-NL" sz="3600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xmlns="" id="{25B3B913-F525-4F48-96FA-A2BC3E9BD9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32" y="292330"/>
            <a:ext cx="2913683" cy="1203351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xmlns="" id="{5C6FD82A-21F2-4AFA-A8D1-538EFB3CAC3F}"/>
              </a:ext>
            </a:extLst>
          </p:cNvPr>
          <p:cNvSpPr/>
          <p:nvPr/>
        </p:nvSpPr>
        <p:spPr>
          <a:xfrm>
            <a:off x="2772696" y="1869972"/>
            <a:ext cx="5628354" cy="3135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44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Opbouw programma:</a:t>
            </a:r>
            <a:endParaRPr lang="nl-N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l-NL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Starter</a:t>
            </a:r>
            <a:endParaRPr lang="nl-NL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l-NL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Verdieping 1</a:t>
            </a:r>
            <a:endParaRPr lang="nl-NL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l-NL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Verdieping 2</a:t>
            </a:r>
            <a:endParaRPr lang="nl-NL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l-NL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Afsluiting</a:t>
            </a:r>
            <a:endParaRPr lang="nl-NL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75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xmlns="" id="{7112EF41-317C-478A-849A-538BF1DAF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2560" y="-1687689"/>
            <a:ext cx="13766799" cy="9175609"/>
          </a:xfrm>
          <a:prstGeom prst="rect">
            <a:avLst/>
          </a:prstGeom>
        </p:spPr>
      </p:pic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339408" y="6413191"/>
            <a:ext cx="5328592" cy="414752"/>
          </a:xfrm>
        </p:spPr>
        <p:txBody>
          <a:bodyPr>
            <a:normAutofit/>
          </a:bodyPr>
          <a:lstStyle/>
          <a:p>
            <a:pPr algn="l"/>
            <a:endParaRPr lang="nl-NL" sz="1800" dirty="0"/>
          </a:p>
        </p:txBody>
      </p:sp>
      <p:sp>
        <p:nvSpPr>
          <p:cNvPr id="8" name="Tekstvak 7"/>
          <p:cNvSpPr txBox="1"/>
          <p:nvPr/>
        </p:nvSpPr>
        <p:spPr>
          <a:xfrm>
            <a:off x="486696" y="2079559"/>
            <a:ext cx="105179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3600" b="1" dirty="0"/>
          </a:p>
          <a:p>
            <a:endParaRPr lang="nl-NL" sz="3600" b="1" dirty="0"/>
          </a:p>
          <a:p>
            <a:endParaRPr lang="nl-NL" sz="3600" dirty="0"/>
          </a:p>
          <a:p>
            <a:endParaRPr lang="nl-NL" sz="3600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xmlns="" id="{25B3B913-F525-4F48-96FA-A2BC3E9BD9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32" y="292330"/>
            <a:ext cx="2913683" cy="1203351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xmlns="" id="{5C6FD82A-21F2-4AFA-A8D1-538EFB3CAC3F}"/>
              </a:ext>
            </a:extLst>
          </p:cNvPr>
          <p:cNvSpPr/>
          <p:nvPr/>
        </p:nvSpPr>
        <p:spPr>
          <a:xfrm>
            <a:off x="2772696" y="1869972"/>
            <a:ext cx="5628354" cy="1608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44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Map doornemen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4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praktijk</a:t>
            </a:r>
            <a:endParaRPr lang="nl-NL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781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xmlns="" id="{7112EF41-317C-478A-849A-538BF1DAF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2436" y="-1429994"/>
            <a:ext cx="13766799" cy="9175609"/>
          </a:xfrm>
          <a:prstGeom prst="rect">
            <a:avLst/>
          </a:prstGeom>
        </p:spPr>
      </p:pic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339408" y="6413191"/>
            <a:ext cx="5328592" cy="414752"/>
          </a:xfrm>
        </p:spPr>
        <p:txBody>
          <a:bodyPr>
            <a:normAutofit/>
          </a:bodyPr>
          <a:lstStyle/>
          <a:p>
            <a:pPr algn="l"/>
            <a:endParaRPr lang="nl-NL" sz="1800" dirty="0"/>
          </a:p>
        </p:txBody>
      </p:sp>
      <p:sp>
        <p:nvSpPr>
          <p:cNvPr id="8" name="Tekstvak 7"/>
          <p:cNvSpPr txBox="1"/>
          <p:nvPr/>
        </p:nvSpPr>
        <p:spPr>
          <a:xfrm>
            <a:off x="1412008" y="5574919"/>
            <a:ext cx="10517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/>
              <a:t>https://www.youtube.com/watch?v=Rj3oBKJH0bs</a:t>
            </a:r>
            <a:endParaRPr lang="nl-NL" sz="3600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xmlns="" id="{25B3B913-F525-4F48-96FA-A2BC3E9BD9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32" y="292330"/>
            <a:ext cx="2913683" cy="1203351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xmlns="" id="{5C6FD82A-21F2-4AFA-A8D1-538EFB3CAC3F}"/>
              </a:ext>
            </a:extLst>
          </p:cNvPr>
          <p:cNvSpPr/>
          <p:nvPr/>
        </p:nvSpPr>
        <p:spPr>
          <a:xfrm>
            <a:off x="2772696" y="1869972"/>
            <a:ext cx="5628354" cy="645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nl-NL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fbeelding 3" descr="Afbeelding met schermafbeelding, binnen, computer, monitor&#10;&#10;Automatisch gegenereerde beschrijving">
            <a:extLst>
              <a:ext uri="{FF2B5EF4-FFF2-40B4-BE49-F238E27FC236}">
                <a16:creationId xmlns:a16="http://schemas.microsoft.com/office/drawing/2014/main" xmlns="" id="{31F4612A-1502-4C37-B4B2-3373286C4A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" t="18815" r="31094" b="10814"/>
          <a:stretch/>
        </p:blipFill>
        <p:spPr>
          <a:xfrm>
            <a:off x="2571750" y="748919"/>
            <a:ext cx="7811770" cy="4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018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xmlns="" id="{7112EF41-317C-478A-849A-538BF1DAF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2560" y="-1538061"/>
            <a:ext cx="13766799" cy="9175609"/>
          </a:xfrm>
          <a:prstGeom prst="rect">
            <a:avLst/>
          </a:prstGeom>
        </p:spPr>
      </p:pic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339408" y="6413191"/>
            <a:ext cx="5328592" cy="414752"/>
          </a:xfrm>
        </p:spPr>
        <p:txBody>
          <a:bodyPr>
            <a:normAutofit/>
          </a:bodyPr>
          <a:lstStyle/>
          <a:p>
            <a:pPr algn="l"/>
            <a:endParaRPr lang="nl-NL" sz="1800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xmlns="" id="{25B3B913-F525-4F48-96FA-A2BC3E9BD9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19" y="121837"/>
            <a:ext cx="2348105" cy="969767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xmlns="" id="{5C6FD82A-21F2-4AFA-A8D1-538EFB3CAC3F}"/>
              </a:ext>
            </a:extLst>
          </p:cNvPr>
          <p:cNvSpPr/>
          <p:nvPr/>
        </p:nvSpPr>
        <p:spPr>
          <a:xfrm>
            <a:off x="-288946" y="1091604"/>
            <a:ext cx="5628354" cy="781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4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#YNG Escape Game</a:t>
            </a:r>
            <a:endParaRPr lang="nl-NL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xmlns="" id="{1585EFCF-51BC-41F1-BCAB-F53E1EA4FA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509" y="77558"/>
            <a:ext cx="3184310" cy="1791174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xmlns="" id="{8DBF3866-8B02-4144-92F3-5266ABD30EAD}"/>
              </a:ext>
            </a:extLst>
          </p:cNvPr>
          <p:cNvSpPr/>
          <p:nvPr/>
        </p:nvSpPr>
        <p:spPr>
          <a:xfrm>
            <a:off x="-256702" y="2678832"/>
            <a:ext cx="5628354" cy="781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4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#YNG </a:t>
            </a:r>
            <a:r>
              <a:rPr lang="nl-NL" sz="4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 Tour</a:t>
            </a:r>
            <a:endParaRPr lang="nl-NL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xmlns="" id="{976E1D5C-F513-4D88-AEEE-878E7D7F75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7510" y="2117989"/>
            <a:ext cx="3184310" cy="1791174"/>
          </a:xfrm>
          <a:prstGeom prst="rect">
            <a:avLst/>
          </a:prstGeom>
        </p:spPr>
      </p:pic>
      <p:pic>
        <p:nvPicPr>
          <p:cNvPr id="4" name="Afbeelding 3" descr="Afbeelding met schermafbeelding&#10;&#10;Automatisch gegenereerde beschrijving">
            <a:extLst>
              <a:ext uri="{FF2B5EF4-FFF2-40B4-BE49-F238E27FC236}">
                <a16:creationId xmlns:a16="http://schemas.microsoft.com/office/drawing/2014/main" xmlns="" id="{8E80EB68-23AA-4B18-B6AB-5C12392EC1A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2" t="38487" r="42796" b="28121"/>
          <a:stretch/>
        </p:blipFill>
        <p:spPr>
          <a:xfrm>
            <a:off x="5277509" y="4161302"/>
            <a:ext cx="3184310" cy="1700041"/>
          </a:xfrm>
          <a:prstGeom prst="rect">
            <a:avLst/>
          </a:prstGeom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xmlns="" id="{ADF07D6A-056A-4492-A1CA-F270F448F7C3}"/>
              </a:ext>
            </a:extLst>
          </p:cNvPr>
          <p:cNvSpPr/>
          <p:nvPr/>
        </p:nvSpPr>
        <p:spPr>
          <a:xfrm>
            <a:off x="-288946" y="4230211"/>
            <a:ext cx="5628354" cy="781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4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#YNG Methodieken</a:t>
            </a:r>
            <a:endParaRPr lang="nl-NL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xmlns="" id="{AC2D3C8C-87F8-4DE9-899E-2E134699FB41}"/>
              </a:ext>
            </a:extLst>
          </p:cNvPr>
          <p:cNvSpPr/>
          <p:nvPr/>
        </p:nvSpPr>
        <p:spPr>
          <a:xfrm>
            <a:off x="-350845" y="5971943"/>
            <a:ext cx="5628354" cy="1472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4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nl-NL" sz="4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www.you-ng.nl</a:t>
            </a:r>
            <a:endParaRPr lang="nl-NL" sz="44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nl-NL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64778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119</Words>
  <Application>Microsoft Office PowerPoint</Application>
  <PresentationFormat>Aangepast</PresentationFormat>
  <Paragraphs>53</Paragraphs>
  <Slides>9</Slides>
  <Notes>9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9</vt:i4>
      </vt:variant>
    </vt:vector>
  </HeadingPairs>
  <TitlesOfParts>
    <vt:vector size="10" baseType="lpstr"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Bianca Boender</dc:creator>
  <cp:lastModifiedBy>Gebruiker</cp:lastModifiedBy>
  <cp:revision>8</cp:revision>
  <dcterms:created xsi:type="dcterms:W3CDTF">2019-04-10T13:55:29Z</dcterms:created>
  <dcterms:modified xsi:type="dcterms:W3CDTF">2019-06-17T23:10:24Z</dcterms:modified>
</cp:coreProperties>
</file>