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5"/>
  </p:notesMasterIdLst>
  <p:handoutMasterIdLst>
    <p:handoutMasterId r:id="rId16"/>
  </p:handoutMasterIdLst>
  <p:sldIdLst>
    <p:sldId id="256" r:id="rId2"/>
    <p:sldId id="315" r:id="rId3"/>
    <p:sldId id="321" r:id="rId4"/>
    <p:sldId id="320" r:id="rId5"/>
    <p:sldId id="328" r:id="rId6"/>
    <p:sldId id="307" r:id="rId7"/>
    <p:sldId id="308" r:id="rId8"/>
    <p:sldId id="316" r:id="rId9"/>
    <p:sldId id="317" r:id="rId10"/>
    <p:sldId id="319" r:id="rId11"/>
    <p:sldId id="331" r:id="rId12"/>
    <p:sldId id="323" r:id="rId13"/>
    <p:sldId id="330" r:id="rId14"/>
  </p:sldIdLst>
  <p:sldSz cx="12192000" cy="6858000"/>
  <p:notesSz cx="6794500" cy="99314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tandaardsectie" id="{DC988230-3E59-4E84-BD03-E2A6F8EEFBC9}">
          <p14:sldIdLst>
            <p14:sldId id="256"/>
            <p14:sldId id="315"/>
            <p14:sldId id="321"/>
            <p14:sldId id="320"/>
            <p14:sldId id="328"/>
            <p14:sldId id="307"/>
            <p14:sldId id="308"/>
            <p14:sldId id="316"/>
            <p14:sldId id="317"/>
            <p14:sldId id="319"/>
            <p14:sldId id="331"/>
            <p14:sldId id="323"/>
            <p14:sldId id="330"/>
          </p14:sldIdLst>
        </p14:section>
      </p14:sectionLst>
    </p:ext>
    <p:ext uri="{EFAFB233-063F-42B5-8137-9DF3F51BA10A}">
      <p15:sldGuideLst xmlns:p15="http://schemas.microsoft.com/office/powerpoint/2012/main" xmlns="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Rianne Bieckmann - Rijkers" initials="RB-R" lastIdx="7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Stijl, gemiddeld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21E4AEA4-8DFA-4A89-87EB-49C32662AFE0}" styleName="Stijl, gemiddeld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587" autoAdjust="0"/>
    <p:restoredTop sz="86421" autoAdjust="0"/>
  </p:normalViewPr>
  <p:slideViewPr>
    <p:cSldViewPr snapToGrid="0">
      <p:cViewPr>
        <p:scale>
          <a:sx n="70" d="100"/>
          <a:sy n="70" d="100"/>
        </p:scale>
        <p:origin x="-246" y="-72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7C9BB7A-164F-413C-963D-0F01A3DADABC}" type="doc">
      <dgm:prSet loTypeId="urn:microsoft.com/office/officeart/2005/8/layout/bProcess2" loCatId="process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nl-NL"/>
        </a:p>
      </dgm:t>
    </dgm:pt>
    <dgm:pt modelId="{472EE63F-4E55-4AB0-BBCB-FD0D3D7014B3}">
      <dgm:prSet phldrT="[Tekst]"/>
      <dgm:spPr/>
      <dgm:t>
        <a:bodyPr/>
        <a:lstStyle/>
        <a:p>
          <a:r>
            <a:rPr lang="nl-NL" dirty="0" smtClean="0"/>
            <a:t>2015</a:t>
          </a:r>
          <a:endParaRPr lang="nl-NL" dirty="0"/>
        </a:p>
      </dgm:t>
    </dgm:pt>
    <dgm:pt modelId="{40E8B68E-62A6-4629-B9BD-D23DF4037BEC}" type="parTrans" cxnId="{E027705C-8AA4-477A-85A1-84A437E41568}">
      <dgm:prSet/>
      <dgm:spPr/>
      <dgm:t>
        <a:bodyPr/>
        <a:lstStyle/>
        <a:p>
          <a:endParaRPr lang="nl-NL"/>
        </a:p>
      </dgm:t>
    </dgm:pt>
    <dgm:pt modelId="{33C1D347-E017-4937-AD17-4E347D4CB440}" type="sibTrans" cxnId="{E027705C-8AA4-477A-85A1-84A437E41568}">
      <dgm:prSet/>
      <dgm:spPr/>
      <dgm:t>
        <a:bodyPr/>
        <a:lstStyle/>
        <a:p>
          <a:endParaRPr lang="nl-NL"/>
        </a:p>
      </dgm:t>
    </dgm:pt>
    <dgm:pt modelId="{6AE82180-7CE2-4DEA-AA88-A3302969DB1D}">
      <dgm:prSet phldrT="[Tekst]" custT="1"/>
      <dgm:spPr/>
      <dgm:t>
        <a:bodyPr/>
        <a:lstStyle/>
        <a:p>
          <a:r>
            <a:rPr lang="nl-NL" sz="1300" dirty="0" smtClean="0"/>
            <a:t>opdracht</a:t>
          </a:r>
          <a:endParaRPr lang="nl-NL" sz="1300" dirty="0"/>
        </a:p>
      </dgm:t>
    </dgm:pt>
    <dgm:pt modelId="{5A8E2C46-1AD1-43CA-9E8C-161C501EA6B6}" type="parTrans" cxnId="{5AC4A42F-0731-40FA-A780-E2AE15152A85}">
      <dgm:prSet/>
      <dgm:spPr/>
      <dgm:t>
        <a:bodyPr/>
        <a:lstStyle/>
        <a:p>
          <a:endParaRPr lang="nl-NL"/>
        </a:p>
      </dgm:t>
    </dgm:pt>
    <dgm:pt modelId="{BD8CC61A-C743-4BA3-9B2D-B2E6C5770CE7}" type="sibTrans" cxnId="{5AC4A42F-0731-40FA-A780-E2AE15152A85}">
      <dgm:prSet/>
      <dgm:spPr/>
      <dgm:t>
        <a:bodyPr/>
        <a:lstStyle/>
        <a:p>
          <a:endParaRPr lang="nl-NL"/>
        </a:p>
      </dgm:t>
    </dgm:pt>
    <dgm:pt modelId="{FC8C9546-EEDB-49B4-A7C6-F3930AE111E7}">
      <dgm:prSet phldrT="[Tekst]" custT="1"/>
      <dgm:spPr/>
      <dgm:t>
        <a:bodyPr/>
        <a:lstStyle/>
        <a:p>
          <a:r>
            <a:rPr lang="nl-NL" sz="1800" dirty="0" smtClean="0"/>
            <a:t>regie</a:t>
          </a:r>
          <a:endParaRPr lang="nl-NL" sz="1800" dirty="0"/>
        </a:p>
      </dgm:t>
    </dgm:pt>
    <dgm:pt modelId="{E5AF5A3A-3070-452B-B9BC-D1AEEC1EAA41}" type="parTrans" cxnId="{B287C262-CA87-4E4A-9806-043C26B91FA1}">
      <dgm:prSet/>
      <dgm:spPr/>
      <dgm:t>
        <a:bodyPr/>
        <a:lstStyle/>
        <a:p>
          <a:endParaRPr lang="nl-NL"/>
        </a:p>
      </dgm:t>
    </dgm:pt>
    <dgm:pt modelId="{EFE86C88-1B1A-4DFC-BCB0-8F960D7E2813}" type="sibTrans" cxnId="{B287C262-CA87-4E4A-9806-043C26B91FA1}">
      <dgm:prSet/>
      <dgm:spPr/>
      <dgm:t>
        <a:bodyPr/>
        <a:lstStyle/>
        <a:p>
          <a:endParaRPr lang="nl-NL"/>
        </a:p>
      </dgm:t>
    </dgm:pt>
    <dgm:pt modelId="{3FB7E318-11EF-4DF7-AFE0-068DCD24AB06}">
      <dgm:prSet phldrT="[Tekst]"/>
      <dgm:spPr/>
      <dgm:t>
        <a:bodyPr/>
        <a:lstStyle/>
        <a:p>
          <a:r>
            <a:rPr lang="nl-NL" dirty="0" smtClean="0"/>
            <a:t>samenwerking</a:t>
          </a:r>
          <a:endParaRPr lang="nl-NL" dirty="0"/>
        </a:p>
      </dgm:t>
    </dgm:pt>
    <dgm:pt modelId="{1F54ADC8-3AA0-430F-9B7D-1CAEC8BE0B83}" type="parTrans" cxnId="{32C4BE85-19BA-4B94-BAE8-3DDF78907E7C}">
      <dgm:prSet/>
      <dgm:spPr/>
      <dgm:t>
        <a:bodyPr/>
        <a:lstStyle/>
        <a:p>
          <a:endParaRPr lang="nl-NL"/>
        </a:p>
      </dgm:t>
    </dgm:pt>
    <dgm:pt modelId="{9D84B1BA-1DE6-415D-BABD-577DA424F972}" type="sibTrans" cxnId="{32C4BE85-19BA-4B94-BAE8-3DDF78907E7C}">
      <dgm:prSet/>
      <dgm:spPr/>
      <dgm:t>
        <a:bodyPr/>
        <a:lstStyle/>
        <a:p>
          <a:endParaRPr lang="nl-NL"/>
        </a:p>
      </dgm:t>
    </dgm:pt>
    <dgm:pt modelId="{CE14D84A-1805-4C62-AB4E-94A9D97BC3B4}">
      <dgm:prSet phldrT="[Tekst]" custT="1"/>
      <dgm:spPr/>
      <dgm:t>
        <a:bodyPr/>
        <a:lstStyle/>
        <a:p>
          <a:r>
            <a:rPr lang="nl-NL" sz="1100" dirty="0" smtClean="0"/>
            <a:t>verbinding</a:t>
          </a:r>
          <a:endParaRPr lang="nl-NL" sz="1100" dirty="0"/>
        </a:p>
      </dgm:t>
    </dgm:pt>
    <dgm:pt modelId="{9A3340DC-74DA-4FB2-9CD3-E512D318B642}" type="parTrans" cxnId="{A02A525A-CF9C-4AFA-BA9D-F1F31443012B}">
      <dgm:prSet/>
      <dgm:spPr/>
      <dgm:t>
        <a:bodyPr/>
        <a:lstStyle/>
        <a:p>
          <a:endParaRPr lang="nl-NL"/>
        </a:p>
      </dgm:t>
    </dgm:pt>
    <dgm:pt modelId="{41F059CA-CC48-4312-8D2B-A08A2DDDC7F1}" type="sibTrans" cxnId="{A02A525A-CF9C-4AFA-BA9D-F1F31443012B}">
      <dgm:prSet/>
      <dgm:spPr/>
      <dgm:t>
        <a:bodyPr/>
        <a:lstStyle/>
        <a:p>
          <a:endParaRPr lang="nl-NL"/>
        </a:p>
      </dgm:t>
    </dgm:pt>
    <dgm:pt modelId="{D531A417-33A9-41D6-8B54-4CDF525D6176}">
      <dgm:prSet phldrT="[Tekst]"/>
      <dgm:spPr/>
      <dgm:t>
        <a:bodyPr/>
        <a:lstStyle/>
        <a:p>
          <a:r>
            <a:rPr lang="nl-NL" dirty="0" smtClean="0"/>
            <a:t>jongerenteams</a:t>
          </a:r>
          <a:endParaRPr lang="nl-NL" dirty="0"/>
        </a:p>
      </dgm:t>
    </dgm:pt>
    <dgm:pt modelId="{679D3C8F-20BD-4340-A8FB-00476248D752}" type="parTrans" cxnId="{049DABCA-4167-4F2A-9E02-2D416A522EAC}">
      <dgm:prSet/>
      <dgm:spPr/>
      <dgm:t>
        <a:bodyPr/>
        <a:lstStyle/>
        <a:p>
          <a:endParaRPr lang="nl-NL"/>
        </a:p>
      </dgm:t>
    </dgm:pt>
    <dgm:pt modelId="{3676BF50-7395-4D8B-9D4B-25F745B6C083}" type="sibTrans" cxnId="{049DABCA-4167-4F2A-9E02-2D416A522EAC}">
      <dgm:prSet/>
      <dgm:spPr/>
      <dgm:t>
        <a:bodyPr/>
        <a:lstStyle/>
        <a:p>
          <a:endParaRPr lang="nl-NL"/>
        </a:p>
      </dgm:t>
    </dgm:pt>
    <dgm:pt modelId="{43B4A2DE-50E8-44B2-A301-DFCDF59B7ED7}">
      <dgm:prSet phldrT="[Tekst]" custT="1"/>
      <dgm:spPr/>
      <dgm:t>
        <a:bodyPr/>
        <a:lstStyle/>
        <a:p>
          <a:r>
            <a:rPr lang="nl-NL" sz="1200" dirty="0" smtClean="0"/>
            <a:t>Integraal</a:t>
          </a:r>
          <a:endParaRPr lang="nl-NL" sz="1200" dirty="0"/>
        </a:p>
      </dgm:t>
    </dgm:pt>
    <dgm:pt modelId="{E13FF0B4-9BAC-461D-8A40-941A0B27BA11}" type="parTrans" cxnId="{99E91DEB-3B86-403C-82B3-B3BC4BB7EC45}">
      <dgm:prSet/>
      <dgm:spPr/>
      <dgm:t>
        <a:bodyPr/>
        <a:lstStyle/>
        <a:p>
          <a:endParaRPr lang="nl-NL"/>
        </a:p>
      </dgm:t>
    </dgm:pt>
    <dgm:pt modelId="{CA4936DE-6D09-4385-971E-C79B3A62EF70}" type="sibTrans" cxnId="{99E91DEB-3B86-403C-82B3-B3BC4BB7EC45}">
      <dgm:prSet/>
      <dgm:spPr/>
      <dgm:t>
        <a:bodyPr/>
        <a:lstStyle/>
        <a:p>
          <a:endParaRPr lang="nl-NL"/>
        </a:p>
      </dgm:t>
    </dgm:pt>
    <dgm:pt modelId="{0306936D-C52C-4234-B775-A888F8A5B5CC}">
      <dgm:prSet phldrT="[Tekst]" custT="1"/>
      <dgm:spPr/>
      <dgm:t>
        <a:bodyPr/>
        <a:lstStyle/>
        <a:p>
          <a:r>
            <a:rPr lang="nl-NL" sz="1050" dirty="0" smtClean="0"/>
            <a:t>wijkgericht</a:t>
          </a:r>
          <a:endParaRPr lang="nl-NL" sz="1050" dirty="0"/>
        </a:p>
      </dgm:t>
    </dgm:pt>
    <dgm:pt modelId="{D0D49E5B-791D-4FB5-BF67-F8A14E06D52D}" type="parTrans" cxnId="{23EE7177-D5B1-4E21-9347-36137FB89756}">
      <dgm:prSet/>
      <dgm:spPr/>
      <dgm:t>
        <a:bodyPr/>
        <a:lstStyle/>
        <a:p>
          <a:endParaRPr lang="nl-NL"/>
        </a:p>
      </dgm:t>
    </dgm:pt>
    <dgm:pt modelId="{F975493E-BD2B-4B95-9A43-5E8DFB688D15}" type="sibTrans" cxnId="{23EE7177-D5B1-4E21-9347-36137FB89756}">
      <dgm:prSet/>
      <dgm:spPr/>
      <dgm:t>
        <a:bodyPr/>
        <a:lstStyle/>
        <a:p>
          <a:endParaRPr lang="nl-NL"/>
        </a:p>
      </dgm:t>
    </dgm:pt>
    <dgm:pt modelId="{4EDC2360-CEDF-46B3-997D-33533044C1CC}">
      <dgm:prSet phldrT="[Tekst]" custT="1"/>
      <dgm:spPr/>
      <dgm:t>
        <a:bodyPr/>
        <a:lstStyle/>
        <a:p>
          <a:r>
            <a:rPr lang="nl-NL" sz="1050" dirty="0" smtClean="0"/>
            <a:t>toekomstgericht</a:t>
          </a:r>
          <a:endParaRPr lang="nl-NL" sz="1050" dirty="0"/>
        </a:p>
      </dgm:t>
    </dgm:pt>
    <dgm:pt modelId="{58F35848-C0FC-4C11-AEDB-D32C3363BC5A}" type="parTrans" cxnId="{428E3B1C-01E7-44E1-95D6-07A81148FD4F}">
      <dgm:prSet/>
      <dgm:spPr/>
      <dgm:t>
        <a:bodyPr/>
        <a:lstStyle/>
        <a:p>
          <a:endParaRPr lang="nl-NL"/>
        </a:p>
      </dgm:t>
    </dgm:pt>
    <dgm:pt modelId="{E526332C-76B3-4596-991A-182366AF1347}" type="sibTrans" cxnId="{428E3B1C-01E7-44E1-95D6-07A81148FD4F}">
      <dgm:prSet/>
      <dgm:spPr/>
      <dgm:t>
        <a:bodyPr/>
        <a:lstStyle/>
        <a:p>
          <a:endParaRPr lang="nl-NL"/>
        </a:p>
      </dgm:t>
    </dgm:pt>
    <dgm:pt modelId="{BCE57743-0D37-4DDF-A128-163B2D56956A}" type="pres">
      <dgm:prSet presAssocID="{27C9BB7A-164F-413C-963D-0F01A3DADABC}" presName="diagram" presStyleCnt="0">
        <dgm:presLayoutVars>
          <dgm:dir/>
          <dgm:resizeHandles/>
        </dgm:presLayoutVars>
      </dgm:prSet>
      <dgm:spPr/>
      <dgm:t>
        <a:bodyPr/>
        <a:lstStyle/>
        <a:p>
          <a:endParaRPr lang="nl-NL"/>
        </a:p>
      </dgm:t>
    </dgm:pt>
    <dgm:pt modelId="{CB9E45E9-89B8-4105-9295-54A5FEC2777C}" type="pres">
      <dgm:prSet presAssocID="{472EE63F-4E55-4AB0-BBCB-FD0D3D7014B3}" presName="firstNode" presStyleLbl="node1" presStyleIdx="0" presStyleCnt="9">
        <dgm:presLayoutVars>
          <dgm:bulletEnabled val="1"/>
        </dgm:presLayoutVars>
      </dgm:prSet>
      <dgm:spPr/>
      <dgm:t>
        <a:bodyPr/>
        <a:lstStyle/>
        <a:p>
          <a:endParaRPr lang="nl-NL"/>
        </a:p>
      </dgm:t>
    </dgm:pt>
    <dgm:pt modelId="{9BE08A67-D316-43BA-8815-7EC1149860AD}" type="pres">
      <dgm:prSet presAssocID="{33C1D347-E017-4937-AD17-4E347D4CB440}" presName="sibTrans" presStyleLbl="sibTrans2D1" presStyleIdx="0" presStyleCnt="8"/>
      <dgm:spPr/>
      <dgm:t>
        <a:bodyPr/>
        <a:lstStyle/>
        <a:p>
          <a:endParaRPr lang="nl-NL"/>
        </a:p>
      </dgm:t>
    </dgm:pt>
    <dgm:pt modelId="{4B5159C0-541C-4DD2-AD74-5CA41F68D271}" type="pres">
      <dgm:prSet presAssocID="{6AE82180-7CE2-4DEA-AA88-A3302969DB1D}" presName="middleNode" presStyleCnt="0"/>
      <dgm:spPr/>
    </dgm:pt>
    <dgm:pt modelId="{4B0E1A1C-E671-4DB9-89DC-A05330CBECE9}" type="pres">
      <dgm:prSet presAssocID="{6AE82180-7CE2-4DEA-AA88-A3302969DB1D}" presName="padding" presStyleLbl="node1" presStyleIdx="0" presStyleCnt="9"/>
      <dgm:spPr/>
    </dgm:pt>
    <dgm:pt modelId="{CB40C664-E92F-44E8-82D2-08EB33AEB4D0}" type="pres">
      <dgm:prSet presAssocID="{6AE82180-7CE2-4DEA-AA88-A3302969DB1D}" presName="shape" presStyleLbl="node1" presStyleIdx="1" presStyleCnt="9">
        <dgm:presLayoutVars>
          <dgm:bulletEnabled val="1"/>
        </dgm:presLayoutVars>
      </dgm:prSet>
      <dgm:spPr/>
      <dgm:t>
        <a:bodyPr/>
        <a:lstStyle/>
        <a:p>
          <a:endParaRPr lang="nl-NL"/>
        </a:p>
      </dgm:t>
    </dgm:pt>
    <dgm:pt modelId="{27D24EF1-1450-477F-B64E-46CF5659642F}" type="pres">
      <dgm:prSet presAssocID="{BD8CC61A-C743-4BA3-9B2D-B2E6C5770CE7}" presName="sibTrans" presStyleLbl="sibTrans2D1" presStyleIdx="1" presStyleCnt="8"/>
      <dgm:spPr/>
      <dgm:t>
        <a:bodyPr/>
        <a:lstStyle/>
        <a:p>
          <a:endParaRPr lang="nl-NL"/>
        </a:p>
      </dgm:t>
    </dgm:pt>
    <dgm:pt modelId="{9BDA9BE6-CE78-45DE-B063-4C6BD7F8B4FA}" type="pres">
      <dgm:prSet presAssocID="{FC8C9546-EEDB-49B4-A7C6-F3930AE111E7}" presName="middleNode" presStyleCnt="0"/>
      <dgm:spPr/>
    </dgm:pt>
    <dgm:pt modelId="{70814D19-83C9-4794-9D63-228D69BB1A40}" type="pres">
      <dgm:prSet presAssocID="{FC8C9546-EEDB-49B4-A7C6-F3930AE111E7}" presName="padding" presStyleLbl="node1" presStyleIdx="1" presStyleCnt="9"/>
      <dgm:spPr/>
    </dgm:pt>
    <dgm:pt modelId="{F5C17FE4-1933-4360-B4E5-B1724FE1D043}" type="pres">
      <dgm:prSet presAssocID="{FC8C9546-EEDB-49B4-A7C6-F3930AE111E7}" presName="shape" presStyleLbl="node1" presStyleIdx="2" presStyleCnt="9">
        <dgm:presLayoutVars>
          <dgm:bulletEnabled val="1"/>
        </dgm:presLayoutVars>
      </dgm:prSet>
      <dgm:spPr/>
      <dgm:t>
        <a:bodyPr/>
        <a:lstStyle/>
        <a:p>
          <a:endParaRPr lang="nl-NL"/>
        </a:p>
      </dgm:t>
    </dgm:pt>
    <dgm:pt modelId="{43BF023E-58BD-4E9D-ADC2-7A42295BBEAE}" type="pres">
      <dgm:prSet presAssocID="{EFE86C88-1B1A-4DFC-BCB0-8F960D7E2813}" presName="sibTrans" presStyleLbl="sibTrans2D1" presStyleIdx="2" presStyleCnt="8"/>
      <dgm:spPr/>
      <dgm:t>
        <a:bodyPr/>
        <a:lstStyle/>
        <a:p>
          <a:endParaRPr lang="nl-NL"/>
        </a:p>
      </dgm:t>
    </dgm:pt>
    <dgm:pt modelId="{08B2AD50-9729-4BB1-AFC9-28CAED4D94C2}" type="pres">
      <dgm:prSet presAssocID="{3FB7E318-11EF-4DF7-AFE0-068DCD24AB06}" presName="middleNode" presStyleCnt="0"/>
      <dgm:spPr/>
    </dgm:pt>
    <dgm:pt modelId="{26926219-EA63-4C79-8867-8BE486034532}" type="pres">
      <dgm:prSet presAssocID="{3FB7E318-11EF-4DF7-AFE0-068DCD24AB06}" presName="padding" presStyleLbl="node1" presStyleIdx="2" presStyleCnt="9"/>
      <dgm:spPr/>
    </dgm:pt>
    <dgm:pt modelId="{92BE3B9E-B467-4718-8B37-97529E130483}" type="pres">
      <dgm:prSet presAssocID="{3FB7E318-11EF-4DF7-AFE0-068DCD24AB06}" presName="shape" presStyleLbl="node1" presStyleIdx="3" presStyleCnt="9">
        <dgm:presLayoutVars>
          <dgm:bulletEnabled val="1"/>
        </dgm:presLayoutVars>
      </dgm:prSet>
      <dgm:spPr/>
      <dgm:t>
        <a:bodyPr/>
        <a:lstStyle/>
        <a:p>
          <a:endParaRPr lang="nl-NL"/>
        </a:p>
      </dgm:t>
    </dgm:pt>
    <dgm:pt modelId="{6A6F251D-7DF1-4C10-ADEF-1370B8A491F8}" type="pres">
      <dgm:prSet presAssocID="{9D84B1BA-1DE6-415D-BABD-577DA424F972}" presName="sibTrans" presStyleLbl="sibTrans2D1" presStyleIdx="3" presStyleCnt="8"/>
      <dgm:spPr/>
      <dgm:t>
        <a:bodyPr/>
        <a:lstStyle/>
        <a:p>
          <a:endParaRPr lang="nl-NL"/>
        </a:p>
      </dgm:t>
    </dgm:pt>
    <dgm:pt modelId="{019007BE-E5AC-4AB9-8837-7829F1156121}" type="pres">
      <dgm:prSet presAssocID="{CE14D84A-1805-4C62-AB4E-94A9D97BC3B4}" presName="middleNode" presStyleCnt="0"/>
      <dgm:spPr/>
    </dgm:pt>
    <dgm:pt modelId="{B0B7A2D4-6C7A-4A0E-A289-8B637A078B34}" type="pres">
      <dgm:prSet presAssocID="{CE14D84A-1805-4C62-AB4E-94A9D97BC3B4}" presName="padding" presStyleLbl="node1" presStyleIdx="3" presStyleCnt="9"/>
      <dgm:spPr/>
    </dgm:pt>
    <dgm:pt modelId="{294193D4-6ECD-4C36-BD26-7B506485B2CC}" type="pres">
      <dgm:prSet presAssocID="{CE14D84A-1805-4C62-AB4E-94A9D97BC3B4}" presName="shape" presStyleLbl="node1" presStyleIdx="4" presStyleCnt="9">
        <dgm:presLayoutVars>
          <dgm:bulletEnabled val="1"/>
        </dgm:presLayoutVars>
      </dgm:prSet>
      <dgm:spPr/>
      <dgm:t>
        <a:bodyPr/>
        <a:lstStyle/>
        <a:p>
          <a:endParaRPr lang="nl-NL"/>
        </a:p>
      </dgm:t>
    </dgm:pt>
    <dgm:pt modelId="{548A9C80-91D3-4CF2-A7CB-888CE919AEF6}" type="pres">
      <dgm:prSet presAssocID="{41F059CA-CC48-4312-8D2B-A08A2DDDC7F1}" presName="sibTrans" presStyleLbl="sibTrans2D1" presStyleIdx="4" presStyleCnt="8"/>
      <dgm:spPr/>
      <dgm:t>
        <a:bodyPr/>
        <a:lstStyle/>
        <a:p>
          <a:endParaRPr lang="nl-NL"/>
        </a:p>
      </dgm:t>
    </dgm:pt>
    <dgm:pt modelId="{78C78017-9FC4-4796-BB4D-6DD9E7E28062}" type="pres">
      <dgm:prSet presAssocID="{D531A417-33A9-41D6-8B54-4CDF525D6176}" presName="middleNode" presStyleCnt="0"/>
      <dgm:spPr/>
    </dgm:pt>
    <dgm:pt modelId="{37A154C5-8FD4-4A7A-8FDB-A66DAFE6F063}" type="pres">
      <dgm:prSet presAssocID="{D531A417-33A9-41D6-8B54-4CDF525D6176}" presName="padding" presStyleLbl="node1" presStyleIdx="4" presStyleCnt="9"/>
      <dgm:spPr/>
    </dgm:pt>
    <dgm:pt modelId="{0D33F784-5AF9-4A12-9E84-A652FCB95871}" type="pres">
      <dgm:prSet presAssocID="{D531A417-33A9-41D6-8B54-4CDF525D6176}" presName="shape" presStyleLbl="node1" presStyleIdx="5" presStyleCnt="9">
        <dgm:presLayoutVars>
          <dgm:bulletEnabled val="1"/>
        </dgm:presLayoutVars>
      </dgm:prSet>
      <dgm:spPr/>
      <dgm:t>
        <a:bodyPr/>
        <a:lstStyle/>
        <a:p>
          <a:endParaRPr lang="nl-NL"/>
        </a:p>
      </dgm:t>
    </dgm:pt>
    <dgm:pt modelId="{441459B8-6E61-4FAB-A069-61E75FD3B18F}" type="pres">
      <dgm:prSet presAssocID="{3676BF50-7395-4D8B-9D4B-25F745B6C083}" presName="sibTrans" presStyleLbl="sibTrans2D1" presStyleIdx="5" presStyleCnt="8"/>
      <dgm:spPr/>
      <dgm:t>
        <a:bodyPr/>
        <a:lstStyle/>
        <a:p>
          <a:endParaRPr lang="nl-NL"/>
        </a:p>
      </dgm:t>
    </dgm:pt>
    <dgm:pt modelId="{4919BFA8-48C5-44F4-820C-2AD41DDE3045}" type="pres">
      <dgm:prSet presAssocID="{43B4A2DE-50E8-44B2-A301-DFCDF59B7ED7}" presName="middleNode" presStyleCnt="0"/>
      <dgm:spPr/>
    </dgm:pt>
    <dgm:pt modelId="{A2591556-BCA1-45A7-A4B3-98D498544AB6}" type="pres">
      <dgm:prSet presAssocID="{43B4A2DE-50E8-44B2-A301-DFCDF59B7ED7}" presName="padding" presStyleLbl="node1" presStyleIdx="5" presStyleCnt="9"/>
      <dgm:spPr/>
    </dgm:pt>
    <dgm:pt modelId="{7828E1DE-2415-4A85-B82F-E0EC799EBA2B}" type="pres">
      <dgm:prSet presAssocID="{43B4A2DE-50E8-44B2-A301-DFCDF59B7ED7}" presName="shape" presStyleLbl="node1" presStyleIdx="6" presStyleCnt="9">
        <dgm:presLayoutVars>
          <dgm:bulletEnabled val="1"/>
        </dgm:presLayoutVars>
      </dgm:prSet>
      <dgm:spPr/>
      <dgm:t>
        <a:bodyPr/>
        <a:lstStyle/>
        <a:p>
          <a:endParaRPr lang="nl-NL"/>
        </a:p>
      </dgm:t>
    </dgm:pt>
    <dgm:pt modelId="{56B754F6-5A2C-4311-A90F-4FB9F1C4B2AE}" type="pres">
      <dgm:prSet presAssocID="{CA4936DE-6D09-4385-971E-C79B3A62EF70}" presName="sibTrans" presStyleLbl="sibTrans2D1" presStyleIdx="6" presStyleCnt="8"/>
      <dgm:spPr/>
      <dgm:t>
        <a:bodyPr/>
        <a:lstStyle/>
        <a:p>
          <a:endParaRPr lang="nl-NL"/>
        </a:p>
      </dgm:t>
    </dgm:pt>
    <dgm:pt modelId="{6BA4EEB6-ADFA-4980-A941-1DC6AB5A4BAC}" type="pres">
      <dgm:prSet presAssocID="{0306936D-C52C-4234-B775-A888F8A5B5CC}" presName="middleNode" presStyleCnt="0"/>
      <dgm:spPr/>
    </dgm:pt>
    <dgm:pt modelId="{2CFA71DD-D930-4173-B4D9-560BE3790276}" type="pres">
      <dgm:prSet presAssocID="{0306936D-C52C-4234-B775-A888F8A5B5CC}" presName="padding" presStyleLbl="node1" presStyleIdx="6" presStyleCnt="9"/>
      <dgm:spPr/>
    </dgm:pt>
    <dgm:pt modelId="{59C066F2-DA0F-42B5-9F91-5302DB467010}" type="pres">
      <dgm:prSet presAssocID="{0306936D-C52C-4234-B775-A888F8A5B5CC}" presName="shape" presStyleLbl="node1" presStyleIdx="7" presStyleCnt="9">
        <dgm:presLayoutVars>
          <dgm:bulletEnabled val="1"/>
        </dgm:presLayoutVars>
      </dgm:prSet>
      <dgm:spPr/>
      <dgm:t>
        <a:bodyPr/>
        <a:lstStyle/>
        <a:p>
          <a:endParaRPr lang="nl-NL"/>
        </a:p>
      </dgm:t>
    </dgm:pt>
    <dgm:pt modelId="{EA7E5046-E46B-4F91-A5ED-25E4920F6B9E}" type="pres">
      <dgm:prSet presAssocID="{F975493E-BD2B-4B95-9A43-5E8DFB688D15}" presName="sibTrans" presStyleLbl="sibTrans2D1" presStyleIdx="7" presStyleCnt="8"/>
      <dgm:spPr/>
      <dgm:t>
        <a:bodyPr/>
        <a:lstStyle/>
        <a:p>
          <a:endParaRPr lang="nl-NL"/>
        </a:p>
      </dgm:t>
    </dgm:pt>
    <dgm:pt modelId="{22570A4D-B4E1-4B13-A9BD-9FE0455FEE67}" type="pres">
      <dgm:prSet presAssocID="{4EDC2360-CEDF-46B3-997D-33533044C1CC}" presName="lastNode" presStyleLbl="node1" presStyleIdx="8" presStyleCnt="9">
        <dgm:presLayoutVars>
          <dgm:bulletEnabled val="1"/>
        </dgm:presLayoutVars>
      </dgm:prSet>
      <dgm:spPr/>
      <dgm:t>
        <a:bodyPr/>
        <a:lstStyle/>
        <a:p>
          <a:endParaRPr lang="nl-NL"/>
        </a:p>
      </dgm:t>
    </dgm:pt>
  </dgm:ptLst>
  <dgm:cxnLst>
    <dgm:cxn modelId="{428E3B1C-01E7-44E1-95D6-07A81148FD4F}" srcId="{27C9BB7A-164F-413C-963D-0F01A3DADABC}" destId="{4EDC2360-CEDF-46B3-997D-33533044C1CC}" srcOrd="8" destOrd="0" parTransId="{58F35848-C0FC-4C11-AEDB-D32C3363BC5A}" sibTransId="{E526332C-76B3-4596-991A-182366AF1347}"/>
    <dgm:cxn modelId="{32C4BE85-19BA-4B94-BAE8-3DDF78907E7C}" srcId="{27C9BB7A-164F-413C-963D-0F01A3DADABC}" destId="{3FB7E318-11EF-4DF7-AFE0-068DCD24AB06}" srcOrd="3" destOrd="0" parTransId="{1F54ADC8-3AA0-430F-9B7D-1CAEC8BE0B83}" sibTransId="{9D84B1BA-1DE6-415D-BABD-577DA424F972}"/>
    <dgm:cxn modelId="{A4EE2FB7-7856-4ECA-86F1-355F16C778B1}" type="presOf" srcId="{3FB7E318-11EF-4DF7-AFE0-068DCD24AB06}" destId="{92BE3B9E-B467-4718-8B37-97529E130483}" srcOrd="0" destOrd="0" presId="urn:microsoft.com/office/officeart/2005/8/layout/bProcess2"/>
    <dgm:cxn modelId="{AE88B266-6544-4990-BF08-859AC40BAFDE}" type="presOf" srcId="{27C9BB7A-164F-413C-963D-0F01A3DADABC}" destId="{BCE57743-0D37-4DDF-A128-163B2D56956A}" srcOrd="0" destOrd="0" presId="urn:microsoft.com/office/officeart/2005/8/layout/bProcess2"/>
    <dgm:cxn modelId="{AE211BE7-6178-468F-A4AE-F1DD5E4A0DA7}" type="presOf" srcId="{D531A417-33A9-41D6-8B54-4CDF525D6176}" destId="{0D33F784-5AF9-4A12-9E84-A652FCB95871}" srcOrd="0" destOrd="0" presId="urn:microsoft.com/office/officeart/2005/8/layout/bProcess2"/>
    <dgm:cxn modelId="{04D331EE-A632-45D9-A35F-F1AD548D9316}" type="presOf" srcId="{472EE63F-4E55-4AB0-BBCB-FD0D3D7014B3}" destId="{CB9E45E9-89B8-4105-9295-54A5FEC2777C}" srcOrd="0" destOrd="0" presId="urn:microsoft.com/office/officeart/2005/8/layout/bProcess2"/>
    <dgm:cxn modelId="{87312CE8-8248-430B-811D-FAE051A71574}" type="presOf" srcId="{4EDC2360-CEDF-46B3-997D-33533044C1CC}" destId="{22570A4D-B4E1-4B13-A9BD-9FE0455FEE67}" srcOrd="0" destOrd="0" presId="urn:microsoft.com/office/officeart/2005/8/layout/bProcess2"/>
    <dgm:cxn modelId="{C6963786-2BEE-49BE-829F-B78D46949EFC}" type="presOf" srcId="{CA4936DE-6D09-4385-971E-C79B3A62EF70}" destId="{56B754F6-5A2C-4311-A90F-4FB9F1C4B2AE}" srcOrd="0" destOrd="0" presId="urn:microsoft.com/office/officeart/2005/8/layout/bProcess2"/>
    <dgm:cxn modelId="{049DABCA-4167-4F2A-9E02-2D416A522EAC}" srcId="{27C9BB7A-164F-413C-963D-0F01A3DADABC}" destId="{D531A417-33A9-41D6-8B54-4CDF525D6176}" srcOrd="5" destOrd="0" parTransId="{679D3C8F-20BD-4340-A8FB-00476248D752}" sibTransId="{3676BF50-7395-4D8B-9D4B-25F745B6C083}"/>
    <dgm:cxn modelId="{00AFBB2F-86CD-449D-A941-BE06D414752C}" type="presOf" srcId="{EFE86C88-1B1A-4DFC-BCB0-8F960D7E2813}" destId="{43BF023E-58BD-4E9D-ADC2-7A42295BBEAE}" srcOrd="0" destOrd="0" presId="urn:microsoft.com/office/officeart/2005/8/layout/bProcess2"/>
    <dgm:cxn modelId="{B39FADBD-8840-4A0E-97D1-24DC82CF8200}" type="presOf" srcId="{43B4A2DE-50E8-44B2-A301-DFCDF59B7ED7}" destId="{7828E1DE-2415-4A85-B82F-E0EC799EBA2B}" srcOrd="0" destOrd="0" presId="urn:microsoft.com/office/officeart/2005/8/layout/bProcess2"/>
    <dgm:cxn modelId="{A02A525A-CF9C-4AFA-BA9D-F1F31443012B}" srcId="{27C9BB7A-164F-413C-963D-0F01A3DADABC}" destId="{CE14D84A-1805-4C62-AB4E-94A9D97BC3B4}" srcOrd="4" destOrd="0" parTransId="{9A3340DC-74DA-4FB2-9CD3-E512D318B642}" sibTransId="{41F059CA-CC48-4312-8D2B-A08A2DDDC7F1}"/>
    <dgm:cxn modelId="{383A0F51-8EEA-45C2-A342-7DCD6C92EF5C}" type="presOf" srcId="{9D84B1BA-1DE6-415D-BABD-577DA424F972}" destId="{6A6F251D-7DF1-4C10-ADEF-1370B8A491F8}" srcOrd="0" destOrd="0" presId="urn:microsoft.com/office/officeart/2005/8/layout/bProcess2"/>
    <dgm:cxn modelId="{5A01E1BA-7794-4FE1-8206-050F1AAC3C03}" type="presOf" srcId="{BD8CC61A-C743-4BA3-9B2D-B2E6C5770CE7}" destId="{27D24EF1-1450-477F-B64E-46CF5659642F}" srcOrd="0" destOrd="0" presId="urn:microsoft.com/office/officeart/2005/8/layout/bProcess2"/>
    <dgm:cxn modelId="{925C324D-DE60-450A-97B4-1DC7811723AF}" type="presOf" srcId="{33C1D347-E017-4937-AD17-4E347D4CB440}" destId="{9BE08A67-D316-43BA-8815-7EC1149860AD}" srcOrd="0" destOrd="0" presId="urn:microsoft.com/office/officeart/2005/8/layout/bProcess2"/>
    <dgm:cxn modelId="{EFDBF64D-E91E-4915-99FF-30B7E678C007}" type="presOf" srcId="{41F059CA-CC48-4312-8D2B-A08A2DDDC7F1}" destId="{548A9C80-91D3-4CF2-A7CB-888CE919AEF6}" srcOrd="0" destOrd="0" presId="urn:microsoft.com/office/officeart/2005/8/layout/bProcess2"/>
    <dgm:cxn modelId="{6EF421F4-F023-49F9-ACD7-0BEF4E81DCC5}" type="presOf" srcId="{CE14D84A-1805-4C62-AB4E-94A9D97BC3B4}" destId="{294193D4-6ECD-4C36-BD26-7B506485B2CC}" srcOrd="0" destOrd="0" presId="urn:microsoft.com/office/officeart/2005/8/layout/bProcess2"/>
    <dgm:cxn modelId="{6CFD07F5-7BB3-44C5-AA2E-F5093579BCD5}" type="presOf" srcId="{0306936D-C52C-4234-B775-A888F8A5B5CC}" destId="{59C066F2-DA0F-42B5-9F91-5302DB467010}" srcOrd="0" destOrd="0" presId="urn:microsoft.com/office/officeart/2005/8/layout/bProcess2"/>
    <dgm:cxn modelId="{99E91DEB-3B86-403C-82B3-B3BC4BB7EC45}" srcId="{27C9BB7A-164F-413C-963D-0F01A3DADABC}" destId="{43B4A2DE-50E8-44B2-A301-DFCDF59B7ED7}" srcOrd="6" destOrd="0" parTransId="{E13FF0B4-9BAC-461D-8A40-941A0B27BA11}" sibTransId="{CA4936DE-6D09-4385-971E-C79B3A62EF70}"/>
    <dgm:cxn modelId="{23EE7177-D5B1-4E21-9347-36137FB89756}" srcId="{27C9BB7A-164F-413C-963D-0F01A3DADABC}" destId="{0306936D-C52C-4234-B775-A888F8A5B5CC}" srcOrd="7" destOrd="0" parTransId="{D0D49E5B-791D-4FB5-BF67-F8A14E06D52D}" sibTransId="{F975493E-BD2B-4B95-9A43-5E8DFB688D15}"/>
    <dgm:cxn modelId="{E027705C-8AA4-477A-85A1-84A437E41568}" srcId="{27C9BB7A-164F-413C-963D-0F01A3DADABC}" destId="{472EE63F-4E55-4AB0-BBCB-FD0D3D7014B3}" srcOrd="0" destOrd="0" parTransId="{40E8B68E-62A6-4629-B9BD-D23DF4037BEC}" sibTransId="{33C1D347-E017-4937-AD17-4E347D4CB440}"/>
    <dgm:cxn modelId="{5AC4A42F-0731-40FA-A780-E2AE15152A85}" srcId="{27C9BB7A-164F-413C-963D-0F01A3DADABC}" destId="{6AE82180-7CE2-4DEA-AA88-A3302969DB1D}" srcOrd="1" destOrd="0" parTransId="{5A8E2C46-1AD1-43CA-9E8C-161C501EA6B6}" sibTransId="{BD8CC61A-C743-4BA3-9B2D-B2E6C5770CE7}"/>
    <dgm:cxn modelId="{1DE43139-D8E0-4145-95F6-D5E640A8255D}" type="presOf" srcId="{3676BF50-7395-4D8B-9D4B-25F745B6C083}" destId="{441459B8-6E61-4FAB-A069-61E75FD3B18F}" srcOrd="0" destOrd="0" presId="urn:microsoft.com/office/officeart/2005/8/layout/bProcess2"/>
    <dgm:cxn modelId="{C1E7C4C6-5BEA-4C36-BCC0-141D32FE6666}" type="presOf" srcId="{6AE82180-7CE2-4DEA-AA88-A3302969DB1D}" destId="{CB40C664-E92F-44E8-82D2-08EB33AEB4D0}" srcOrd="0" destOrd="0" presId="urn:microsoft.com/office/officeart/2005/8/layout/bProcess2"/>
    <dgm:cxn modelId="{2D3580F2-DFCA-43FA-A849-79B301AF8955}" type="presOf" srcId="{F975493E-BD2B-4B95-9A43-5E8DFB688D15}" destId="{EA7E5046-E46B-4F91-A5ED-25E4920F6B9E}" srcOrd="0" destOrd="0" presId="urn:microsoft.com/office/officeart/2005/8/layout/bProcess2"/>
    <dgm:cxn modelId="{5B2F4C72-450F-40E9-9603-198AAE3451FB}" type="presOf" srcId="{FC8C9546-EEDB-49B4-A7C6-F3930AE111E7}" destId="{F5C17FE4-1933-4360-B4E5-B1724FE1D043}" srcOrd="0" destOrd="0" presId="urn:microsoft.com/office/officeart/2005/8/layout/bProcess2"/>
    <dgm:cxn modelId="{B287C262-CA87-4E4A-9806-043C26B91FA1}" srcId="{27C9BB7A-164F-413C-963D-0F01A3DADABC}" destId="{FC8C9546-EEDB-49B4-A7C6-F3930AE111E7}" srcOrd="2" destOrd="0" parTransId="{E5AF5A3A-3070-452B-B9BC-D1AEEC1EAA41}" sibTransId="{EFE86C88-1B1A-4DFC-BCB0-8F960D7E2813}"/>
    <dgm:cxn modelId="{3527E4A1-2B95-4FB6-81AE-8FE4FE4B1A18}" type="presParOf" srcId="{BCE57743-0D37-4DDF-A128-163B2D56956A}" destId="{CB9E45E9-89B8-4105-9295-54A5FEC2777C}" srcOrd="0" destOrd="0" presId="urn:microsoft.com/office/officeart/2005/8/layout/bProcess2"/>
    <dgm:cxn modelId="{7C2BE497-9E0F-45CD-8DC9-459A79C9672B}" type="presParOf" srcId="{BCE57743-0D37-4DDF-A128-163B2D56956A}" destId="{9BE08A67-D316-43BA-8815-7EC1149860AD}" srcOrd="1" destOrd="0" presId="urn:microsoft.com/office/officeart/2005/8/layout/bProcess2"/>
    <dgm:cxn modelId="{7006226D-EACD-4EC8-830C-7C69E4572CBF}" type="presParOf" srcId="{BCE57743-0D37-4DDF-A128-163B2D56956A}" destId="{4B5159C0-541C-4DD2-AD74-5CA41F68D271}" srcOrd="2" destOrd="0" presId="urn:microsoft.com/office/officeart/2005/8/layout/bProcess2"/>
    <dgm:cxn modelId="{5C817429-7E0B-4B27-A0C7-AB3765C1898F}" type="presParOf" srcId="{4B5159C0-541C-4DD2-AD74-5CA41F68D271}" destId="{4B0E1A1C-E671-4DB9-89DC-A05330CBECE9}" srcOrd="0" destOrd="0" presId="urn:microsoft.com/office/officeart/2005/8/layout/bProcess2"/>
    <dgm:cxn modelId="{A2A035B7-D596-442F-B269-F938C0457C44}" type="presParOf" srcId="{4B5159C0-541C-4DD2-AD74-5CA41F68D271}" destId="{CB40C664-E92F-44E8-82D2-08EB33AEB4D0}" srcOrd="1" destOrd="0" presId="urn:microsoft.com/office/officeart/2005/8/layout/bProcess2"/>
    <dgm:cxn modelId="{41584AE3-5EC0-4355-AD12-1FECFE2ED839}" type="presParOf" srcId="{BCE57743-0D37-4DDF-A128-163B2D56956A}" destId="{27D24EF1-1450-477F-B64E-46CF5659642F}" srcOrd="3" destOrd="0" presId="urn:microsoft.com/office/officeart/2005/8/layout/bProcess2"/>
    <dgm:cxn modelId="{7AFF46C3-A358-4D85-989C-0F217DD37986}" type="presParOf" srcId="{BCE57743-0D37-4DDF-A128-163B2D56956A}" destId="{9BDA9BE6-CE78-45DE-B063-4C6BD7F8B4FA}" srcOrd="4" destOrd="0" presId="urn:microsoft.com/office/officeart/2005/8/layout/bProcess2"/>
    <dgm:cxn modelId="{6C75860C-E74E-4E55-8300-BDCC8555819E}" type="presParOf" srcId="{9BDA9BE6-CE78-45DE-B063-4C6BD7F8B4FA}" destId="{70814D19-83C9-4794-9D63-228D69BB1A40}" srcOrd="0" destOrd="0" presId="urn:microsoft.com/office/officeart/2005/8/layout/bProcess2"/>
    <dgm:cxn modelId="{EDD7C533-2C8E-4035-9608-F5E939CF4173}" type="presParOf" srcId="{9BDA9BE6-CE78-45DE-B063-4C6BD7F8B4FA}" destId="{F5C17FE4-1933-4360-B4E5-B1724FE1D043}" srcOrd="1" destOrd="0" presId="urn:microsoft.com/office/officeart/2005/8/layout/bProcess2"/>
    <dgm:cxn modelId="{637B1AC5-B97D-40E8-B431-9A094FBCE4DB}" type="presParOf" srcId="{BCE57743-0D37-4DDF-A128-163B2D56956A}" destId="{43BF023E-58BD-4E9D-ADC2-7A42295BBEAE}" srcOrd="5" destOrd="0" presId="urn:microsoft.com/office/officeart/2005/8/layout/bProcess2"/>
    <dgm:cxn modelId="{0B19E556-ACA5-40DA-AC9F-C0B8CD55C7AE}" type="presParOf" srcId="{BCE57743-0D37-4DDF-A128-163B2D56956A}" destId="{08B2AD50-9729-4BB1-AFC9-28CAED4D94C2}" srcOrd="6" destOrd="0" presId="urn:microsoft.com/office/officeart/2005/8/layout/bProcess2"/>
    <dgm:cxn modelId="{640DD10F-0BEE-4025-A089-2A39ED79A4B6}" type="presParOf" srcId="{08B2AD50-9729-4BB1-AFC9-28CAED4D94C2}" destId="{26926219-EA63-4C79-8867-8BE486034532}" srcOrd="0" destOrd="0" presId="urn:microsoft.com/office/officeart/2005/8/layout/bProcess2"/>
    <dgm:cxn modelId="{E89F9B0F-A046-455D-9879-BBBBB9A8434C}" type="presParOf" srcId="{08B2AD50-9729-4BB1-AFC9-28CAED4D94C2}" destId="{92BE3B9E-B467-4718-8B37-97529E130483}" srcOrd="1" destOrd="0" presId="urn:microsoft.com/office/officeart/2005/8/layout/bProcess2"/>
    <dgm:cxn modelId="{93E74E74-E1B7-4527-9329-99B0289857EE}" type="presParOf" srcId="{BCE57743-0D37-4DDF-A128-163B2D56956A}" destId="{6A6F251D-7DF1-4C10-ADEF-1370B8A491F8}" srcOrd="7" destOrd="0" presId="urn:microsoft.com/office/officeart/2005/8/layout/bProcess2"/>
    <dgm:cxn modelId="{FFDA46EC-AAD7-4C49-B84E-47021533E6E8}" type="presParOf" srcId="{BCE57743-0D37-4DDF-A128-163B2D56956A}" destId="{019007BE-E5AC-4AB9-8837-7829F1156121}" srcOrd="8" destOrd="0" presId="urn:microsoft.com/office/officeart/2005/8/layout/bProcess2"/>
    <dgm:cxn modelId="{37B398D4-0FF2-4F4D-A131-0B0CED617937}" type="presParOf" srcId="{019007BE-E5AC-4AB9-8837-7829F1156121}" destId="{B0B7A2D4-6C7A-4A0E-A289-8B637A078B34}" srcOrd="0" destOrd="0" presId="urn:microsoft.com/office/officeart/2005/8/layout/bProcess2"/>
    <dgm:cxn modelId="{5C2342EF-D7FD-4CBD-9C0F-456B648EEA39}" type="presParOf" srcId="{019007BE-E5AC-4AB9-8837-7829F1156121}" destId="{294193D4-6ECD-4C36-BD26-7B506485B2CC}" srcOrd="1" destOrd="0" presId="urn:microsoft.com/office/officeart/2005/8/layout/bProcess2"/>
    <dgm:cxn modelId="{97D75873-C85B-48A2-BF71-93AC46FC8937}" type="presParOf" srcId="{BCE57743-0D37-4DDF-A128-163B2D56956A}" destId="{548A9C80-91D3-4CF2-A7CB-888CE919AEF6}" srcOrd="9" destOrd="0" presId="urn:microsoft.com/office/officeart/2005/8/layout/bProcess2"/>
    <dgm:cxn modelId="{F8B5A3B8-B133-4132-9CB8-87045626B9FF}" type="presParOf" srcId="{BCE57743-0D37-4DDF-A128-163B2D56956A}" destId="{78C78017-9FC4-4796-BB4D-6DD9E7E28062}" srcOrd="10" destOrd="0" presId="urn:microsoft.com/office/officeart/2005/8/layout/bProcess2"/>
    <dgm:cxn modelId="{558B07A7-1C95-4E17-8416-023B8F25A8E8}" type="presParOf" srcId="{78C78017-9FC4-4796-BB4D-6DD9E7E28062}" destId="{37A154C5-8FD4-4A7A-8FDB-A66DAFE6F063}" srcOrd="0" destOrd="0" presId="urn:microsoft.com/office/officeart/2005/8/layout/bProcess2"/>
    <dgm:cxn modelId="{5BF9AF4F-F249-412A-839D-BA793ACBCD6D}" type="presParOf" srcId="{78C78017-9FC4-4796-BB4D-6DD9E7E28062}" destId="{0D33F784-5AF9-4A12-9E84-A652FCB95871}" srcOrd="1" destOrd="0" presId="urn:microsoft.com/office/officeart/2005/8/layout/bProcess2"/>
    <dgm:cxn modelId="{151D5857-0DE1-44D5-8988-ABA1C2C28D95}" type="presParOf" srcId="{BCE57743-0D37-4DDF-A128-163B2D56956A}" destId="{441459B8-6E61-4FAB-A069-61E75FD3B18F}" srcOrd="11" destOrd="0" presId="urn:microsoft.com/office/officeart/2005/8/layout/bProcess2"/>
    <dgm:cxn modelId="{6B2AAD87-ABE9-477F-8FE6-CD0ECA4C9D44}" type="presParOf" srcId="{BCE57743-0D37-4DDF-A128-163B2D56956A}" destId="{4919BFA8-48C5-44F4-820C-2AD41DDE3045}" srcOrd="12" destOrd="0" presId="urn:microsoft.com/office/officeart/2005/8/layout/bProcess2"/>
    <dgm:cxn modelId="{109D063B-3AF9-4815-A158-BAFEA5EEDCFD}" type="presParOf" srcId="{4919BFA8-48C5-44F4-820C-2AD41DDE3045}" destId="{A2591556-BCA1-45A7-A4B3-98D498544AB6}" srcOrd="0" destOrd="0" presId="urn:microsoft.com/office/officeart/2005/8/layout/bProcess2"/>
    <dgm:cxn modelId="{0E46D444-ED02-4999-8C29-CF638CEC1219}" type="presParOf" srcId="{4919BFA8-48C5-44F4-820C-2AD41DDE3045}" destId="{7828E1DE-2415-4A85-B82F-E0EC799EBA2B}" srcOrd="1" destOrd="0" presId="urn:microsoft.com/office/officeart/2005/8/layout/bProcess2"/>
    <dgm:cxn modelId="{F392EC49-A2E2-422E-82C9-E72A2A11237A}" type="presParOf" srcId="{BCE57743-0D37-4DDF-A128-163B2D56956A}" destId="{56B754F6-5A2C-4311-A90F-4FB9F1C4B2AE}" srcOrd="13" destOrd="0" presId="urn:microsoft.com/office/officeart/2005/8/layout/bProcess2"/>
    <dgm:cxn modelId="{766B1F12-B8AD-4ED9-9B66-7FDF6ED833D5}" type="presParOf" srcId="{BCE57743-0D37-4DDF-A128-163B2D56956A}" destId="{6BA4EEB6-ADFA-4980-A941-1DC6AB5A4BAC}" srcOrd="14" destOrd="0" presId="urn:microsoft.com/office/officeart/2005/8/layout/bProcess2"/>
    <dgm:cxn modelId="{2FE1E5D4-3415-4416-9ACB-EFE134FBB038}" type="presParOf" srcId="{6BA4EEB6-ADFA-4980-A941-1DC6AB5A4BAC}" destId="{2CFA71DD-D930-4173-B4D9-560BE3790276}" srcOrd="0" destOrd="0" presId="urn:microsoft.com/office/officeart/2005/8/layout/bProcess2"/>
    <dgm:cxn modelId="{5186A183-9505-4E81-84F4-D156FE9AC93F}" type="presParOf" srcId="{6BA4EEB6-ADFA-4980-A941-1DC6AB5A4BAC}" destId="{59C066F2-DA0F-42B5-9F91-5302DB467010}" srcOrd="1" destOrd="0" presId="urn:microsoft.com/office/officeart/2005/8/layout/bProcess2"/>
    <dgm:cxn modelId="{CB26B6CC-29FC-40E2-9FFE-590A22B63E77}" type="presParOf" srcId="{BCE57743-0D37-4DDF-A128-163B2D56956A}" destId="{EA7E5046-E46B-4F91-A5ED-25E4920F6B9E}" srcOrd="15" destOrd="0" presId="urn:microsoft.com/office/officeart/2005/8/layout/bProcess2"/>
    <dgm:cxn modelId="{1CDD3776-DD38-4924-98E1-57F798AD07FC}" type="presParOf" srcId="{BCE57743-0D37-4DDF-A128-163B2D56956A}" destId="{22570A4D-B4E1-4B13-A9BD-9FE0455FEE67}" srcOrd="16" destOrd="0" presId="urn:microsoft.com/office/officeart/2005/8/layout/bProcess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A86B6A2-9479-4F6F-8DEF-F06BFCA5D3BF}" type="doc">
      <dgm:prSet loTypeId="urn:microsoft.com/office/officeart/2005/8/layout/funnel1" loCatId="process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nl-NL"/>
        </a:p>
      </dgm:t>
    </dgm:pt>
    <dgm:pt modelId="{9D9ECC7E-47E6-4941-B571-F06CBA881572}">
      <dgm:prSet phldrT="[Tekst]"/>
      <dgm:spPr/>
      <dgm:t>
        <a:bodyPr/>
        <a:lstStyle/>
        <a:p>
          <a:r>
            <a:rPr lang="nl-NL" dirty="0" smtClean="0"/>
            <a:t>Buurtsportwerk</a:t>
          </a:r>
          <a:endParaRPr lang="nl-NL" dirty="0"/>
        </a:p>
      </dgm:t>
    </dgm:pt>
    <dgm:pt modelId="{43631C51-D64B-45A2-9CB1-C5DBA70678B3}" type="parTrans" cxnId="{4F1F9594-CD2E-41FA-972E-12CC94F6E8BA}">
      <dgm:prSet/>
      <dgm:spPr/>
      <dgm:t>
        <a:bodyPr/>
        <a:lstStyle/>
        <a:p>
          <a:endParaRPr lang="nl-NL"/>
        </a:p>
      </dgm:t>
    </dgm:pt>
    <dgm:pt modelId="{EA5A5F53-F0DE-4003-B43B-81D746D8BF62}" type="sibTrans" cxnId="{4F1F9594-CD2E-41FA-972E-12CC94F6E8BA}">
      <dgm:prSet/>
      <dgm:spPr/>
      <dgm:t>
        <a:bodyPr/>
        <a:lstStyle/>
        <a:p>
          <a:endParaRPr lang="nl-NL"/>
        </a:p>
      </dgm:t>
    </dgm:pt>
    <dgm:pt modelId="{25B1924B-C672-46C4-B5AE-10F94E802588}">
      <dgm:prSet phldrT="[Tekst]"/>
      <dgm:spPr/>
      <dgm:t>
        <a:bodyPr/>
        <a:lstStyle/>
        <a:p>
          <a:r>
            <a:rPr lang="nl-NL" dirty="0" smtClean="0"/>
            <a:t>Jongerenwerk</a:t>
          </a:r>
          <a:endParaRPr lang="nl-NL" dirty="0"/>
        </a:p>
      </dgm:t>
    </dgm:pt>
    <dgm:pt modelId="{0BDAEDDD-FF9E-4CAE-8B95-CF668141687E}" type="parTrans" cxnId="{DF5F8171-F379-4D94-BFCB-90DFB3504AE5}">
      <dgm:prSet/>
      <dgm:spPr/>
      <dgm:t>
        <a:bodyPr/>
        <a:lstStyle/>
        <a:p>
          <a:endParaRPr lang="nl-NL"/>
        </a:p>
      </dgm:t>
    </dgm:pt>
    <dgm:pt modelId="{70EA2AF8-8FD7-482D-AE3D-EFE34F5C5E78}" type="sibTrans" cxnId="{DF5F8171-F379-4D94-BFCB-90DFB3504AE5}">
      <dgm:prSet/>
      <dgm:spPr/>
      <dgm:t>
        <a:bodyPr/>
        <a:lstStyle/>
        <a:p>
          <a:endParaRPr lang="nl-NL"/>
        </a:p>
      </dgm:t>
    </dgm:pt>
    <dgm:pt modelId="{3EB3153E-F3AB-44C6-BA48-BB27A8516ADB}">
      <dgm:prSet phldrT="[Tekst]"/>
      <dgm:spPr/>
      <dgm:t>
        <a:bodyPr/>
        <a:lstStyle/>
        <a:p>
          <a:r>
            <a:rPr lang="nl-NL" dirty="0" smtClean="0"/>
            <a:t>JPP Maatschappelijk werk Risicojeugd</a:t>
          </a:r>
          <a:endParaRPr lang="nl-NL" dirty="0"/>
        </a:p>
      </dgm:t>
    </dgm:pt>
    <dgm:pt modelId="{96D4AFCC-1028-45FB-8DDB-35081C9A2964}" type="parTrans" cxnId="{2B6C2146-35FF-48C1-8EEA-7E70C23A4725}">
      <dgm:prSet/>
      <dgm:spPr/>
      <dgm:t>
        <a:bodyPr/>
        <a:lstStyle/>
        <a:p>
          <a:endParaRPr lang="nl-NL"/>
        </a:p>
      </dgm:t>
    </dgm:pt>
    <dgm:pt modelId="{440A7B0A-190D-40D8-AD73-E4E4D57E23E5}" type="sibTrans" cxnId="{2B6C2146-35FF-48C1-8EEA-7E70C23A4725}">
      <dgm:prSet/>
      <dgm:spPr/>
      <dgm:t>
        <a:bodyPr/>
        <a:lstStyle/>
        <a:p>
          <a:endParaRPr lang="nl-NL"/>
        </a:p>
      </dgm:t>
    </dgm:pt>
    <dgm:pt modelId="{BC4684BF-746E-4C8B-A993-B01EDA48BB4D}">
      <dgm:prSet phldrT="[Tekst]" custT="1"/>
      <dgm:spPr/>
      <dgm:t>
        <a:bodyPr/>
        <a:lstStyle/>
        <a:p>
          <a:r>
            <a:rPr lang="nl-NL" sz="4800" b="1" dirty="0" smtClean="0">
              <a:solidFill>
                <a:schemeClr val="accent2">
                  <a:lumMod val="75000"/>
                </a:schemeClr>
              </a:solidFill>
            </a:rPr>
            <a:t>PowerUp073</a:t>
          </a:r>
          <a:endParaRPr lang="nl-NL" sz="4800" b="1" dirty="0">
            <a:solidFill>
              <a:schemeClr val="accent2">
                <a:lumMod val="75000"/>
              </a:schemeClr>
            </a:solidFill>
          </a:endParaRPr>
        </a:p>
      </dgm:t>
    </dgm:pt>
    <dgm:pt modelId="{D07C381F-481E-437C-9E02-FD8812B5B3B0}" type="parTrans" cxnId="{CC606671-5AA1-42A7-BA18-62BD918DBAFF}">
      <dgm:prSet/>
      <dgm:spPr/>
      <dgm:t>
        <a:bodyPr/>
        <a:lstStyle/>
        <a:p>
          <a:endParaRPr lang="nl-NL"/>
        </a:p>
      </dgm:t>
    </dgm:pt>
    <dgm:pt modelId="{3C77339F-48D8-492D-B363-0D7C67CC9CBB}" type="sibTrans" cxnId="{CC606671-5AA1-42A7-BA18-62BD918DBAFF}">
      <dgm:prSet/>
      <dgm:spPr/>
      <dgm:t>
        <a:bodyPr/>
        <a:lstStyle/>
        <a:p>
          <a:endParaRPr lang="nl-NL"/>
        </a:p>
      </dgm:t>
    </dgm:pt>
    <dgm:pt modelId="{6E627924-7582-4A9A-8C7B-F6C289A9A6EB}" type="pres">
      <dgm:prSet presAssocID="{CA86B6A2-9479-4F6F-8DEF-F06BFCA5D3BF}" presName="Name0" presStyleCnt="0">
        <dgm:presLayoutVars>
          <dgm:chMax val="4"/>
          <dgm:resizeHandles val="exact"/>
        </dgm:presLayoutVars>
      </dgm:prSet>
      <dgm:spPr/>
      <dgm:t>
        <a:bodyPr/>
        <a:lstStyle/>
        <a:p>
          <a:endParaRPr lang="nl-NL"/>
        </a:p>
      </dgm:t>
    </dgm:pt>
    <dgm:pt modelId="{2567706E-34BD-452C-B624-F2FA90966155}" type="pres">
      <dgm:prSet presAssocID="{CA86B6A2-9479-4F6F-8DEF-F06BFCA5D3BF}" presName="ellipse" presStyleLbl="trBgShp" presStyleIdx="0" presStyleCnt="1"/>
      <dgm:spPr/>
    </dgm:pt>
    <dgm:pt modelId="{542771CD-8F10-4A1D-A48C-FAFAA1EA2C4A}" type="pres">
      <dgm:prSet presAssocID="{CA86B6A2-9479-4F6F-8DEF-F06BFCA5D3BF}" presName="arrow1" presStyleLbl="fgShp" presStyleIdx="0" presStyleCnt="1"/>
      <dgm:spPr/>
    </dgm:pt>
    <dgm:pt modelId="{4028C90C-8C67-4083-BC1A-8A65BA4B0070}" type="pres">
      <dgm:prSet presAssocID="{CA86B6A2-9479-4F6F-8DEF-F06BFCA5D3BF}" presName="rectangle" presStyleLbl="revTx" presStyleIdx="0" presStyleCnt="1">
        <dgm:presLayoutVars>
          <dgm:bulletEnabled val="1"/>
        </dgm:presLayoutVars>
      </dgm:prSet>
      <dgm:spPr/>
      <dgm:t>
        <a:bodyPr/>
        <a:lstStyle/>
        <a:p>
          <a:endParaRPr lang="nl-NL"/>
        </a:p>
      </dgm:t>
    </dgm:pt>
    <dgm:pt modelId="{3415E04B-F5F5-469C-B9EC-32162E640952}" type="pres">
      <dgm:prSet presAssocID="{25B1924B-C672-46C4-B5AE-10F94E802588}" presName="item1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nl-NL"/>
        </a:p>
      </dgm:t>
    </dgm:pt>
    <dgm:pt modelId="{6A2FE2BA-2C08-4A0D-BC7B-78741F430D94}" type="pres">
      <dgm:prSet presAssocID="{3EB3153E-F3AB-44C6-BA48-BB27A8516ADB}" presName="item2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nl-NL"/>
        </a:p>
      </dgm:t>
    </dgm:pt>
    <dgm:pt modelId="{1CE360B4-51B2-41D5-A845-5197C096465B}" type="pres">
      <dgm:prSet presAssocID="{BC4684BF-746E-4C8B-A993-B01EDA48BB4D}" presName="item3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nl-NL"/>
        </a:p>
      </dgm:t>
    </dgm:pt>
    <dgm:pt modelId="{DF42AC38-0081-42E6-B397-14358D755B43}" type="pres">
      <dgm:prSet presAssocID="{CA86B6A2-9479-4F6F-8DEF-F06BFCA5D3BF}" presName="funnel" presStyleLbl="trAlignAcc1" presStyleIdx="0" presStyleCnt="1" custLinFactNeighborX="-429" custLinFactNeighborY="0"/>
      <dgm:spPr/>
    </dgm:pt>
  </dgm:ptLst>
  <dgm:cxnLst>
    <dgm:cxn modelId="{98262C02-BE06-4595-8707-4577403DF24D}" type="presOf" srcId="{BC4684BF-746E-4C8B-A993-B01EDA48BB4D}" destId="{4028C90C-8C67-4083-BC1A-8A65BA4B0070}" srcOrd="0" destOrd="0" presId="urn:microsoft.com/office/officeart/2005/8/layout/funnel1"/>
    <dgm:cxn modelId="{0189D3E3-F92B-41F7-9873-BE666FA05225}" type="presOf" srcId="{3EB3153E-F3AB-44C6-BA48-BB27A8516ADB}" destId="{3415E04B-F5F5-469C-B9EC-32162E640952}" srcOrd="0" destOrd="0" presId="urn:microsoft.com/office/officeart/2005/8/layout/funnel1"/>
    <dgm:cxn modelId="{DF5F8171-F379-4D94-BFCB-90DFB3504AE5}" srcId="{CA86B6A2-9479-4F6F-8DEF-F06BFCA5D3BF}" destId="{25B1924B-C672-46C4-B5AE-10F94E802588}" srcOrd="1" destOrd="0" parTransId="{0BDAEDDD-FF9E-4CAE-8B95-CF668141687E}" sibTransId="{70EA2AF8-8FD7-482D-AE3D-EFE34F5C5E78}"/>
    <dgm:cxn modelId="{1C7DF71A-784A-4318-BAB0-1CD8417A628D}" type="presOf" srcId="{9D9ECC7E-47E6-4941-B571-F06CBA881572}" destId="{1CE360B4-51B2-41D5-A845-5197C096465B}" srcOrd="0" destOrd="0" presId="urn:microsoft.com/office/officeart/2005/8/layout/funnel1"/>
    <dgm:cxn modelId="{EEBB2DAB-8C15-43ED-A3E8-BF600C6FBC45}" type="presOf" srcId="{CA86B6A2-9479-4F6F-8DEF-F06BFCA5D3BF}" destId="{6E627924-7582-4A9A-8C7B-F6C289A9A6EB}" srcOrd="0" destOrd="0" presId="urn:microsoft.com/office/officeart/2005/8/layout/funnel1"/>
    <dgm:cxn modelId="{2B6C2146-35FF-48C1-8EEA-7E70C23A4725}" srcId="{CA86B6A2-9479-4F6F-8DEF-F06BFCA5D3BF}" destId="{3EB3153E-F3AB-44C6-BA48-BB27A8516ADB}" srcOrd="2" destOrd="0" parTransId="{96D4AFCC-1028-45FB-8DDB-35081C9A2964}" sibTransId="{440A7B0A-190D-40D8-AD73-E4E4D57E23E5}"/>
    <dgm:cxn modelId="{4F1F9594-CD2E-41FA-972E-12CC94F6E8BA}" srcId="{CA86B6A2-9479-4F6F-8DEF-F06BFCA5D3BF}" destId="{9D9ECC7E-47E6-4941-B571-F06CBA881572}" srcOrd="0" destOrd="0" parTransId="{43631C51-D64B-45A2-9CB1-C5DBA70678B3}" sibTransId="{EA5A5F53-F0DE-4003-B43B-81D746D8BF62}"/>
    <dgm:cxn modelId="{CC606671-5AA1-42A7-BA18-62BD918DBAFF}" srcId="{CA86B6A2-9479-4F6F-8DEF-F06BFCA5D3BF}" destId="{BC4684BF-746E-4C8B-A993-B01EDA48BB4D}" srcOrd="3" destOrd="0" parTransId="{D07C381F-481E-437C-9E02-FD8812B5B3B0}" sibTransId="{3C77339F-48D8-492D-B363-0D7C67CC9CBB}"/>
    <dgm:cxn modelId="{1EADFA93-5F24-4D21-B72B-77A27F2D5104}" type="presOf" srcId="{25B1924B-C672-46C4-B5AE-10F94E802588}" destId="{6A2FE2BA-2C08-4A0D-BC7B-78741F430D94}" srcOrd="0" destOrd="0" presId="urn:microsoft.com/office/officeart/2005/8/layout/funnel1"/>
    <dgm:cxn modelId="{BCF88541-AE34-4A74-8862-28617AE53AB4}" type="presParOf" srcId="{6E627924-7582-4A9A-8C7B-F6C289A9A6EB}" destId="{2567706E-34BD-452C-B624-F2FA90966155}" srcOrd="0" destOrd="0" presId="urn:microsoft.com/office/officeart/2005/8/layout/funnel1"/>
    <dgm:cxn modelId="{9AD00E76-4C98-44B6-B482-B04B1492294D}" type="presParOf" srcId="{6E627924-7582-4A9A-8C7B-F6C289A9A6EB}" destId="{542771CD-8F10-4A1D-A48C-FAFAA1EA2C4A}" srcOrd="1" destOrd="0" presId="urn:microsoft.com/office/officeart/2005/8/layout/funnel1"/>
    <dgm:cxn modelId="{F7CC8619-F126-4A4C-B017-3ED37FE051C3}" type="presParOf" srcId="{6E627924-7582-4A9A-8C7B-F6C289A9A6EB}" destId="{4028C90C-8C67-4083-BC1A-8A65BA4B0070}" srcOrd="2" destOrd="0" presId="urn:microsoft.com/office/officeart/2005/8/layout/funnel1"/>
    <dgm:cxn modelId="{620755D5-B64C-4146-BDDA-6442B9EA4B1C}" type="presParOf" srcId="{6E627924-7582-4A9A-8C7B-F6C289A9A6EB}" destId="{3415E04B-F5F5-469C-B9EC-32162E640952}" srcOrd="3" destOrd="0" presId="urn:microsoft.com/office/officeart/2005/8/layout/funnel1"/>
    <dgm:cxn modelId="{E77542E2-A078-48D3-97D9-F7174217D728}" type="presParOf" srcId="{6E627924-7582-4A9A-8C7B-F6C289A9A6EB}" destId="{6A2FE2BA-2C08-4A0D-BC7B-78741F430D94}" srcOrd="4" destOrd="0" presId="urn:microsoft.com/office/officeart/2005/8/layout/funnel1"/>
    <dgm:cxn modelId="{BE12E289-BF67-4C94-8A70-FB97B08B7A7A}" type="presParOf" srcId="{6E627924-7582-4A9A-8C7B-F6C289A9A6EB}" destId="{1CE360B4-51B2-41D5-A845-5197C096465B}" srcOrd="5" destOrd="0" presId="urn:microsoft.com/office/officeart/2005/8/layout/funnel1"/>
    <dgm:cxn modelId="{1657EE4B-7B6E-429E-9525-C547FCB37AA0}" type="presParOf" srcId="{6E627924-7582-4A9A-8C7B-F6C289A9A6EB}" destId="{DF42AC38-0081-42E6-B397-14358D755B43}" srcOrd="6" destOrd="0" presId="urn:microsoft.com/office/officeart/2005/8/layout/funnel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C7ED6457-9986-4DF3-A093-9E29786D2B6F}" type="doc">
      <dgm:prSet loTypeId="urn:microsoft.com/office/officeart/2005/8/layout/bProcess2" loCatId="process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nl-NL"/>
        </a:p>
      </dgm:t>
    </dgm:pt>
    <dgm:pt modelId="{F89FD197-6007-4356-91C2-530915273C70}">
      <dgm:prSet phldrT="[Tekst]"/>
      <dgm:spPr/>
      <dgm:t>
        <a:bodyPr/>
        <a:lstStyle/>
        <a:p>
          <a:r>
            <a:rPr lang="nl-NL" dirty="0" smtClean="0"/>
            <a:t>1 stedelijk plan + 4 wijkplannen</a:t>
          </a:r>
          <a:endParaRPr lang="nl-NL" dirty="0"/>
        </a:p>
      </dgm:t>
    </dgm:pt>
    <dgm:pt modelId="{1FED6B43-5A9F-4E02-AC0B-F367BC7EF23F}" type="parTrans" cxnId="{67E7A96C-7819-42E9-931E-8DCDCBE0A07A}">
      <dgm:prSet/>
      <dgm:spPr/>
      <dgm:t>
        <a:bodyPr/>
        <a:lstStyle/>
        <a:p>
          <a:endParaRPr lang="nl-NL"/>
        </a:p>
      </dgm:t>
    </dgm:pt>
    <dgm:pt modelId="{E6931B3C-B803-424D-BE6E-76E09D43F23F}" type="sibTrans" cxnId="{67E7A96C-7819-42E9-931E-8DCDCBE0A07A}">
      <dgm:prSet/>
      <dgm:spPr/>
      <dgm:t>
        <a:bodyPr/>
        <a:lstStyle/>
        <a:p>
          <a:endParaRPr lang="nl-NL"/>
        </a:p>
      </dgm:t>
    </dgm:pt>
    <dgm:pt modelId="{7E9EBF57-AB69-4DD9-8670-57B60BD358E9}">
      <dgm:prSet phldrT="[Tekst]"/>
      <dgm:spPr/>
      <dgm:t>
        <a:bodyPr/>
        <a:lstStyle/>
        <a:p>
          <a:r>
            <a:rPr lang="nl-NL" dirty="0" smtClean="0"/>
            <a:t>Taskforce V073</a:t>
          </a:r>
          <a:endParaRPr lang="nl-NL" dirty="0"/>
        </a:p>
      </dgm:t>
    </dgm:pt>
    <dgm:pt modelId="{D362E8D8-1672-4F2C-AE35-05DA74605749}" type="parTrans" cxnId="{D3E020E4-BAD2-4EC3-9075-3DCB25BC5E65}">
      <dgm:prSet/>
      <dgm:spPr/>
      <dgm:t>
        <a:bodyPr/>
        <a:lstStyle/>
        <a:p>
          <a:endParaRPr lang="nl-NL"/>
        </a:p>
      </dgm:t>
    </dgm:pt>
    <dgm:pt modelId="{3621F730-6097-47A8-A20E-0974CC2C4FEF}" type="sibTrans" cxnId="{D3E020E4-BAD2-4EC3-9075-3DCB25BC5E65}">
      <dgm:prSet/>
      <dgm:spPr/>
      <dgm:t>
        <a:bodyPr/>
        <a:lstStyle/>
        <a:p>
          <a:endParaRPr lang="nl-NL"/>
        </a:p>
      </dgm:t>
    </dgm:pt>
    <dgm:pt modelId="{399FD18B-00C2-4028-A073-56AD3597B4EF}">
      <dgm:prSet phldrT="[Tekst]" custT="1"/>
      <dgm:spPr/>
      <dgm:t>
        <a:bodyPr/>
        <a:lstStyle/>
        <a:p>
          <a:r>
            <a:rPr lang="nl-NL" sz="1800" dirty="0" smtClean="0"/>
            <a:t>(</a:t>
          </a:r>
          <a:r>
            <a:rPr lang="nl-NL" sz="1600" dirty="0" err="1" smtClean="0"/>
            <a:t>inter</a:t>
          </a:r>
          <a:r>
            <a:rPr lang="nl-NL" sz="1600" dirty="0" smtClean="0"/>
            <a:t>)nationaal </a:t>
          </a:r>
        </a:p>
        <a:p>
          <a:r>
            <a:rPr lang="nl-NL" sz="1800" dirty="0" smtClean="0"/>
            <a:t>netwerk</a:t>
          </a:r>
          <a:endParaRPr lang="nl-NL" sz="1800" dirty="0"/>
        </a:p>
      </dgm:t>
    </dgm:pt>
    <dgm:pt modelId="{F8944538-E1CC-41E8-A01E-BE0A0CCD0AD6}" type="parTrans" cxnId="{0BD9EC75-7BC2-42B1-93DD-D7417BFB914B}">
      <dgm:prSet/>
      <dgm:spPr/>
      <dgm:t>
        <a:bodyPr/>
        <a:lstStyle/>
        <a:p>
          <a:endParaRPr lang="nl-NL"/>
        </a:p>
      </dgm:t>
    </dgm:pt>
    <dgm:pt modelId="{88CA3C54-39CC-43F7-BCE4-231A01C5C4CA}" type="sibTrans" cxnId="{0BD9EC75-7BC2-42B1-93DD-D7417BFB914B}">
      <dgm:prSet/>
      <dgm:spPr/>
      <dgm:t>
        <a:bodyPr/>
        <a:lstStyle/>
        <a:p>
          <a:endParaRPr lang="nl-NL"/>
        </a:p>
      </dgm:t>
    </dgm:pt>
    <dgm:pt modelId="{35CD5587-D82D-41A6-AC4D-569620A9BDF6}">
      <dgm:prSet phldrT="[Tekst]"/>
      <dgm:spPr/>
      <dgm:t>
        <a:bodyPr/>
        <a:lstStyle/>
        <a:p>
          <a:r>
            <a:rPr lang="nl-NL" dirty="0" smtClean="0"/>
            <a:t>Urban scene</a:t>
          </a:r>
          <a:endParaRPr lang="nl-NL" dirty="0"/>
        </a:p>
      </dgm:t>
    </dgm:pt>
    <dgm:pt modelId="{BAFAD887-6DD8-4C34-84E7-A8512C5422AB}" type="parTrans" cxnId="{4377F7C1-49CF-4FF7-A747-559B3450B19C}">
      <dgm:prSet/>
      <dgm:spPr/>
      <dgm:t>
        <a:bodyPr/>
        <a:lstStyle/>
        <a:p>
          <a:endParaRPr lang="nl-NL"/>
        </a:p>
      </dgm:t>
    </dgm:pt>
    <dgm:pt modelId="{0945433F-F778-4AD1-9A10-608175352937}" type="sibTrans" cxnId="{4377F7C1-49CF-4FF7-A747-559B3450B19C}">
      <dgm:prSet/>
      <dgm:spPr/>
      <dgm:t>
        <a:bodyPr/>
        <a:lstStyle/>
        <a:p>
          <a:endParaRPr lang="nl-NL"/>
        </a:p>
      </dgm:t>
    </dgm:pt>
    <dgm:pt modelId="{0A15B7C3-46F5-4EB3-804C-85D423A76731}">
      <dgm:prSet phldrT="[Tekst]"/>
      <dgm:spPr/>
      <dgm:t>
        <a:bodyPr/>
        <a:lstStyle/>
        <a:p>
          <a:r>
            <a:rPr lang="nl-NL" dirty="0" err="1" smtClean="0"/>
            <a:t>Registratie-systeem</a:t>
          </a:r>
          <a:endParaRPr lang="nl-NL" dirty="0"/>
        </a:p>
      </dgm:t>
    </dgm:pt>
    <dgm:pt modelId="{A49C9ECD-7ACA-47EC-BCAB-84C58CFA38FA}" type="parTrans" cxnId="{7F14AC2E-7181-44B0-888D-41413D08B7D0}">
      <dgm:prSet/>
      <dgm:spPr/>
      <dgm:t>
        <a:bodyPr/>
        <a:lstStyle/>
        <a:p>
          <a:endParaRPr lang="nl-NL"/>
        </a:p>
      </dgm:t>
    </dgm:pt>
    <dgm:pt modelId="{247ACD5C-CC3D-43F7-90D5-23EC5A44A891}" type="sibTrans" cxnId="{7F14AC2E-7181-44B0-888D-41413D08B7D0}">
      <dgm:prSet/>
      <dgm:spPr/>
      <dgm:t>
        <a:bodyPr/>
        <a:lstStyle/>
        <a:p>
          <a:endParaRPr lang="nl-NL"/>
        </a:p>
      </dgm:t>
    </dgm:pt>
    <dgm:pt modelId="{300FE826-13A4-42B1-ACF4-D66E84590492}">
      <dgm:prSet phldrT="[Tekst]"/>
      <dgm:spPr/>
      <dgm:t>
        <a:bodyPr/>
        <a:lstStyle/>
        <a:p>
          <a:r>
            <a:rPr lang="nl-NL" dirty="0" smtClean="0"/>
            <a:t>Verdere integratie organisaties</a:t>
          </a:r>
          <a:endParaRPr lang="nl-NL" dirty="0"/>
        </a:p>
      </dgm:t>
    </dgm:pt>
    <dgm:pt modelId="{0CE4B2CD-26A6-481B-8623-C911DA589094}" type="parTrans" cxnId="{7CE46EC4-BA31-4F33-89D3-E905F5BD0836}">
      <dgm:prSet/>
      <dgm:spPr/>
      <dgm:t>
        <a:bodyPr/>
        <a:lstStyle/>
        <a:p>
          <a:endParaRPr lang="nl-NL"/>
        </a:p>
      </dgm:t>
    </dgm:pt>
    <dgm:pt modelId="{88EA10AB-3DE5-4BA8-946A-93172E46DAB1}" type="sibTrans" cxnId="{7CE46EC4-BA31-4F33-89D3-E905F5BD0836}">
      <dgm:prSet/>
      <dgm:spPr/>
      <dgm:t>
        <a:bodyPr/>
        <a:lstStyle/>
        <a:p>
          <a:endParaRPr lang="nl-NL"/>
        </a:p>
      </dgm:t>
    </dgm:pt>
    <dgm:pt modelId="{833E686B-CB00-4428-AC1A-D7322AA1D575}" type="pres">
      <dgm:prSet presAssocID="{C7ED6457-9986-4DF3-A093-9E29786D2B6F}" presName="diagram" presStyleCnt="0">
        <dgm:presLayoutVars>
          <dgm:dir/>
          <dgm:resizeHandles/>
        </dgm:presLayoutVars>
      </dgm:prSet>
      <dgm:spPr/>
      <dgm:t>
        <a:bodyPr/>
        <a:lstStyle/>
        <a:p>
          <a:endParaRPr lang="nl-NL"/>
        </a:p>
      </dgm:t>
    </dgm:pt>
    <dgm:pt modelId="{04600B96-48FA-48EA-B05B-083A886479CC}" type="pres">
      <dgm:prSet presAssocID="{F89FD197-6007-4356-91C2-530915273C70}" presName="firstNode" presStyleLbl="node1" presStyleIdx="0" presStyleCnt="6" custScaleX="161980" custScaleY="186578">
        <dgm:presLayoutVars>
          <dgm:bulletEnabled val="1"/>
        </dgm:presLayoutVars>
      </dgm:prSet>
      <dgm:spPr/>
      <dgm:t>
        <a:bodyPr/>
        <a:lstStyle/>
        <a:p>
          <a:endParaRPr lang="nl-NL"/>
        </a:p>
      </dgm:t>
    </dgm:pt>
    <dgm:pt modelId="{732D26E3-7E21-4087-ACD4-B918F347C732}" type="pres">
      <dgm:prSet presAssocID="{E6931B3C-B803-424D-BE6E-76E09D43F23F}" presName="sibTrans" presStyleLbl="sibTrans2D1" presStyleIdx="0" presStyleCnt="5"/>
      <dgm:spPr/>
      <dgm:t>
        <a:bodyPr/>
        <a:lstStyle/>
        <a:p>
          <a:endParaRPr lang="nl-NL"/>
        </a:p>
      </dgm:t>
    </dgm:pt>
    <dgm:pt modelId="{5783F096-BFD7-4894-AB0D-2C345E01791A}" type="pres">
      <dgm:prSet presAssocID="{7E9EBF57-AB69-4DD9-8670-57B60BD358E9}" presName="middleNode" presStyleCnt="0"/>
      <dgm:spPr/>
    </dgm:pt>
    <dgm:pt modelId="{5B1A3799-D8EF-42DF-AFA9-A836F0C0F74D}" type="pres">
      <dgm:prSet presAssocID="{7E9EBF57-AB69-4DD9-8670-57B60BD358E9}" presName="padding" presStyleLbl="node1" presStyleIdx="0" presStyleCnt="6"/>
      <dgm:spPr/>
    </dgm:pt>
    <dgm:pt modelId="{5DAB6A35-097E-401A-98A4-75438B2A4ED3}" type="pres">
      <dgm:prSet presAssocID="{7E9EBF57-AB69-4DD9-8670-57B60BD358E9}" presName="shape" presStyleLbl="node1" presStyleIdx="1" presStyleCnt="6" custScaleX="224830" custScaleY="256397">
        <dgm:presLayoutVars>
          <dgm:bulletEnabled val="1"/>
        </dgm:presLayoutVars>
      </dgm:prSet>
      <dgm:spPr/>
      <dgm:t>
        <a:bodyPr/>
        <a:lstStyle/>
        <a:p>
          <a:endParaRPr lang="nl-NL"/>
        </a:p>
      </dgm:t>
    </dgm:pt>
    <dgm:pt modelId="{2F3A75BE-1D6B-4CA0-8B31-FB174C3B8138}" type="pres">
      <dgm:prSet presAssocID="{3621F730-6097-47A8-A20E-0974CC2C4FEF}" presName="sibTrans" presStyleLbl="sibTrans2D1" presStyleIdx="1" presStyleCnt="5"/>
      <dgm:spPr/>
      <dgm:t>
        <a:bodyPr/>
        <a:lstStyle/>
        <a:p>
          <a:endParaRPr lang="nl-NL"/>
        </a:p>
      </dgm:t>
    </dgm:pt>
    <dgm:pt modelId="{3F6FB949-CDD4-4A9E-A204-4F05D5A5BF7A}" type="pres">
      <dgm:prSet presAssocID="{399FD18B-00C2-4028-A073-56AD3597B4EF}" presName="middleNode" presStyleCnt="0"/>
      <dgm:spPr/>
    </dgm:pt>
    <dgm:pt modelId="{619FD8D6-1E87-45EA-ACD8-74B786610346}" type="pres">
      <dgm:prSet presAssocID="{399FD18B-00C2-4028-A073-56AD3597B4EF}" presName="padding" presStyleLbl="node1" presStyleIdx="1" presStyleCnt="6"/>
      <dgm:spPr/>
    </dgm:pt>
    <dgm:pt modelId="{D398B8C6-C647-4D4F-98D1-F52BF158F463}" type="pres">
      <dgm:prSet presAssocID="{399FD18B-00C2-4028-A073-56AD3597B4EF}" presName="shape" presStyleLbl="node1" presStyleIdx="2" presStyleCnt="6" custScaleX="282068" custScaleY="312552">
        <dgm:presLayoutVars>
          <dgm:bulletEnabled val="1"/>
        </dgm:presLayoutVars>
      </dgm:prSet>
      <dgm:spPr/>
      <dgm:t>
        <a:bodyPr/>
        <a:lstStyle/>
        <a:p>
          <a:endParaRPr lang="nl-NL"/>
        </a:p>
      </dgm:t>
    </dgm:pt>
    <dgm:pt modelId="{65A4E630-11B6-4A6A-B05C-D0BCD546D17F}" type="pres">
      <dgm:prSet presAssocID="{88CA3C54-39CC-43F7-BCE4-231A01C5C4CA}" presName="sibTrans" presStyleLbl="sibTrans2D1" presStyleIdx="2" presStyleCnt="5"/>
      <dgm:spPr/>
      <dgm:t>
        <a:bodyPr/>
        <a:lstStyle/>
        <a:p>
          <a:endParaRPr lang="nl-NL"/>
        </a:p>
      </dgm:t>
    </dgm:pt>
    <dgm:pt modelId="{731E6E6E-982A-4F43-8B4B-3AE40D61C53D}" type="pres">
      <dgm:prSet presAssocID="{35CD5587-D82D-41A6-AC4D-569620A9BDF6}" presName="middleNode" presStyleCnt="0"/>
      <dgm:spPr/>
    </dgm:pt>
    <dgm:pt modelId="{5481B488-397F-4D36-BA8C-2EED21B0E3E9}" type="pres">
      <dgm:prSet presAssocID="{35CD5587-D82D-41A6-AC4D-569620A9BDF6}" presName="padding" presStyleLbl="node1" presStyleIdx="2" presStyleCnt="6"/>
      <dgm:spPr/>
    </dgm:pt>
    <dgm:pt modelId="{3C2140CF-A682-4F5B-A4BB-AEC6C6799E5F}" type="pres">
      <dgm:prSet presAssocID="{35CD5587-D82D-41A6-AC4D-569620A9BDF6}" presName="shape" presStyleLbl="node1" presStyleIdx="3" presStyleCnt="6" custScaleX="195206" custScaleY="233187">
        <dgm:presLayoutVars>
          <dgm:bulletEnabled val="1"/>
        </dgm:presLayoutVars>
      </dgm:prSet>
      <dgm:spPr/>
      <dgm:t>
        <a:bodyPr/>
        <a:lstStyle/>
        <a:p>
          <a:endParaRPr lang="nl-NL"/>
        </a:p>
      </dgm:t>
    </dgm:pt>
    <dgm:pt modelId="{551D4A73-3211-44F1-913B-9077332D814B}" type="pres">
      <dgm:prSet presAssocID="{0945433F-F778-4AD1-9A10-608175352937}" presName="sibTrans" presStyleLbl="sibTrans2D1" presStyleIdx="3" presStyleCnt="5"/>
      <dgm:spPr/>
      <dgm:t>
        <a:bodyPr/>
        <a:lstStyle/>
        <a:p>
          <a:endParaRPr lang="nl-NL"/>
        </a:p>
      </dgm:t>
    </dgm:pt>
    <dgm:pt modelId="{FB1E3123-7A82-4890-A6A8-4645898A02BE}" type="pres">
      <dgm:prSet presAssocID="{0A15B7C3-46F5-4EB3-804C-85D423A76731}" presName="middleNode" presStyleCnt="0"/>
      <dgm:spPr/>
    </dgm:pt>
    <dgm:pt modelId="{D7233F46-9F39-44C8-8AAC-46F1DCD4B5A5}" type="pres">
      <dgm:prSet presAssocID="{0A15B7C3-46F5-4EB3-804C-85D423A76731}" presName="padding" presStyleLbl="node1" presStyleIdx="3" presStyleCnt="6"/>
      <dgm:spPr/>
    </dgm:pt>
    <dgm:pt modelId="{EC53AA62-92DD-4180-B08F-ECFE2F7C8D2C}" type="pres">
      <dgm:prSet presAssocID="{0A15B7C3-46F5-4EB3-804C-85D423A76731}" presName="shape" presStyleLbl="node1" presStyleIdx="4" presStyleCnt="6" custScaleX="249448" custScaleY="273067">
        <dgm:presLayoutVars>
          <dgm:bulletEnabled val="1"/>
        </dgm:presLayoutVars>
      </dgm:prSet>
      <dgm:spPr/>
      <dgm:t>
        <a:bodyPr/>
        <a:lstStyle/>
        <a:p>
          <a:endParaRPr lang="nl-NL"/>
        </a:p>
      </dgm:t>
    </dgm:pt>
    <dgm:pt modelId="{203093B3-855A-42F4-BCA6-36AE1C4E034C}" type="pres">
      <dgm:prSet presAssocID="{247ACD5C-CC3D-43F7-90D5-23EC5A44A891}" presName="sibTrans" presStyleLbl="sibTrans2D1" presStyleIdx="4" presStyleCnt="5"/>
      <dgm:spPr/>
      <dgm:t>
        <a:bodyPr/>
        <a:lstStyle/>
        <a:p>
          <a:endParaRPr lang="nl-NL"/>
        </a:p>
      </dgm:t>
    </dgm:pt>
    <dgm:pt modelId="{A17EF0D9-AD1D-4A28-BD8A-611D91D99FFD}" type="pres">
      <dgm:prSet presAssocID="{300FE826-13A4-42B1-ACF4-D66E84590492}" presName="lastNode" presStyleLbl="node1" presStyleIdx="5" presStyleCnt="6" custScaleX="175855" custScaleY="197420">
        <dgm:presLayoutVars>
          <dgm:bulletEnabled val="1"/>
        </dgm:presLayoutVars>
      </dgm:prSet>
      <dgm:spPr/>
      <dgm:t>
        <a:bodyPr/>
        <a:lstStyle/>
        <a:p>
          <a:endParaRPr lang="nl-NL"/>
        </a:p>
      </dgm:t>
    </dgm:pt>
  </dgm:ptLst>
  <dgm:cxnLst>
    <dgm:cxn modelId="{EA1E6C2C-B866-4779-A2C1-B0F88AE16948}" type="presOf" srcId="{0A15B7C3-46F5-4EB3-804C-85D423A76731}" destId="{EC53AA62-92DD-4180-B08F-ECFE2F7C8D2C}" srcOrd="0" destOrd="0" presId="urn:microsoft.com/office/officeart/2005/8/layout/bProcess2"/>
    <dgm:cxn modelId="{7F14AC2E-7181-44B0-888D-41413D08B7D0}" srcId="{C7ED6457-9986-4DF3-A093-9E29786D2B6F}" destId="{0A15B7C3-46F5-4EB3-804C-85D423A76731}" srcOrd="4" destOrd="0" parTransId="{A49C9ECD-7ACA-47EC-BCAB-84C58CFA38FA}" sibTransId="{247ACD5C-CC3D-43F7-90D5-23EC5A44A891}"/>
    <dgm:cxn modelId="{85DC0858-B3A5-4E37-BF36-29048CF033E8}" type="presOf" srcId="{399FD18B-00C2-4028-A073-56AD3597B4EF}" destId="{D398B8C6-C647-4D4F-98D1-F52BF158F463}" srcOrd="0" destOrd="0" presId="urn:microsoft.com/office/officeart/2005/8/layout/bProcess2"/>
    <dgm:cxn modelId="{D3E020E4-BAD2-4EC3-9075-3DCB25BC5E65}" srcId="{C7ED6457-9986-4DF3-A093-9E29786D2B6F}" destId="{7E9EBF57-AB69-4DD9-8670-57B60BD358E9}" srcOrd="1" destOrd="0" parTransId="{D362E8D8-1672-4F2C-AE35-05DA74605749}" sibTransId="{3621F730-6097-47A8-A20E-0974CC2C4FEF}"/>
    <dgm:cxn modelId="{D7EAAF4D-3B4A-483F-BCE0-FDA460980D8E}" type="presOf" srcId="{E6931B3C-B803-424D-BE6E-76E09D43F23F}" destId="{732D26E3-7E21-4087-ACD4-B918F347C732}" srcOrd="0" destOrd="0" presId="urn:microsoft.com/office/officeart/2005/8/layout/bProcess2"/>
    <dgm:cxn modelId="{7212A879-C3E5-42AA-BA2D-E92448BA657F}" type="presOf" srcId="{F89FD197-6007-4356-91C2-530915273C70}" destId="{04600B96-48FA-48EA-B05B-083A886479CC}" srcOrd="0" destOrd="0" presId="urn:microsoft.com/office/officeart/2005/8/layout/bProcess2"/>
    <dgm:cxn modelId="{188C5F66-7998-458A-9814-E23971202362}" type="presOf" srcId="{300FE826-13A4-42B1-ACF4-D66E84590492}" destId="{A17EF0D9-AD1D-4A28-BD8A-611D91D99FFD}" srcOrd="0" destOrd="0" presId="urn:microsoft.com/office/officeart/2005/8/layout/bProcess2"/>
    <dgm:cxn modelId="{BC8AD5C4-01A2-443C-A7E9-46D530DE99C8}" type="presOf" srcId="{0945433F-F778-4AD1-9A10-608175352937}" destId="{551D4A73-3211-44F1-913B-9077332D814B}" srcOrd="0" destOrd="0" presId="urn:microsoft.com/office/officeart/2005/8/layout/bProcess2"/>
    <dgm:cxn modelId="{7CE46EC4-BA31-4F33-89D3-E905F5BD0836}" srcId="{C7ED6457-9986-4DF3-A093-9E29786D2B6F}" destId="{300FE826-13A4-42B1-ACF4-D66E84590492}" srcOrd="5" destOrd="0" parTransId="{0CE4B2CD-26A6-481B-8623-C911DA589094}" sibTransId="{88EA10AB-3DE5-4BA8-946A-93172E46DAB1}"/>
    <dgm:cxn modelId="{4377F7C1-49CF-4FF7-A747-559B3450B19C}" srcId="{C7ED6457-9986-4DF3-A093-9E29786D2B6F}" destId="{35CD5587-D82D-41A6-AC4D-569620A9BDF6}" srcOrd="3" destOrd="0" parTransId="{BAFAD887-6DD8-4C34-84E7-A8512C5422AB}" sibTransId="{0945433F-F778-4AD1-9A10-608175352937}"/>
    <dgm:cxn modelId="{C26BD2EF-C9E8-48D2-BFC3-71567A8775B1}" type="presOf" srcId="{35CD5587-D82D-41A6-AC4D-569620A9BDF6}" destId="{3C2140CF-A682-4F5B-A4BB-AEC6C6799E5F}" srcOrd="0" destOrd="0" presId="urn:microsoft.com/office/officeart/2005/8/layout/bProcess2"/>
    <dgm:cxn modelId="{20329BB7-6499-4314-BDF4-9B1D52B22B90}" type="presOf" srcId="{88CA3C54-39CC-43F7-BCE4-231A01C5C4CA}" destId="{65A4E630-11B6-4A6A-B05C-D0BCD546D17F}" srcOrd="0" destOrd="0" presId="urn:microsoft.com/office/officeart/2005/8/layout/bProcess2"/>
    <dgm:cxn modelId="{47883019-8E7D-4590-8DE8-9599EDEC3E97}" type="presOf" srcId="{7E9EBF57-AB69-4DD9-8670-57B60BD358E9}" destId="{5DAB6A35-097E-401A-98A4-75438B2A4ED3}" srcOrd="0" destOrd="0" presId="urn:microsoft.com/office/officeart/2005/8/layout/bProcess2"/>
    <dgm:cxn modelId="{5BB99D50-F9AE-4119-930F-AAFE3ACF3813}" type="presOf" srcId="{C7ED6457-9986-4DF3-A093-9E29786D2B6F}" destId="{833E686B-CB00-4428-AC1A-D7322AA1D575}" srcOrd="0" destOrd="0" presId="urn:microsoft.com/office/officeart/2005/8/layout/bProcess2"/>
    <dgm:cxn modelId="{0BD9EC75-7BC2-42B1-93DD-D7417BFB914B}" srcId="{C7ED6457-9986-4DF3-A093-9E29786D2B6F}" destId="{399FD18B-00C2-4028-A073-56AD3597B4EF}" srcOrd="2" destOrd="0" parTransId="{F8944538-E1CC-41E8-A01E-BE0A0CCD0AD6}" sibTransId="{88CA3C54-39CC-43F7-BCE4-231A01C5C4CA}"/>
    <dgm:cxn modelId="{8611CE25-3C7F-49E6-A5E2-1C8D1935A20B}" type="presOf" srcId="{247ACD5C-CC3D-43F7-90D5-23EC5A44A891}" destId="{203093B3-855A-42F4-BCA6-36AE1C4E034C}" srcOrd="0" destOrd="0" presId="urn:microsoft.com/office/officeart/2005/8/layout/bProcess2"/>
    <dgm:cxn modelId="{945D8935-C9AE-47C1-9B8A-22A2C4272E27}" type="presOf" srcId="{3621F730-6097-47A8-A20E-0974CC2C4FEF}" destId="{2F3A75BE-1D6B-4CA0-8B31-FB174C3B8138}" srcOrd="0" destOrd="0" presId="urn:microsoft.com/office/officeart/2005/8/layout/bProcess2"/>
    <dgm:cxn modelId="{67E7A96C-7819-42E9-931E-8DCDCBE0A07A}" srcId="{C7ED6457-9986-4DF3-A093-9E29786D2B6F}" destId="{F89FD197-6007-4356-91C2-530915273C70}" srcOrd="0" destOrd="0" parTransId="{1FED6B43-5A9F-4E02-AC0B-F367BC7EF23F}" sibTransId="{E6931B3C-B803-424D-BE6E-76E09D43F23F}"/>
    <dgm:cxn modelId="{BD14FB67-CE7D-41DB-93F2-B51BF1B60144}" type="presParOf" srcId="{833E686B-CB00-4428-AC1A-D7322AA1D575}" destId="{04600B96-48FA-48EA-B05B-083A886479CC}" srcOrd="0" destOrd="0" presId="urn:microsoft.com/office/officeart/2005/8/layout/bProcess2"/>
    <dgm:cxn modelId="{7419B8A4-7DEE-49D5-9D0B-8CC3DDA62A68}" type="presParOf" srcId="{833E686B-CB00-4428-AC1A-D7322AA1D575}" destId="{732D26E3-7E21-4087-ACD4-B918F347C732}" srcOrd="1" destOrd="0" presId="urn:microsoft.com/office/officeart/2005/8/layout/bProcess2"/>
    <dgm:cxn modelId="{F48D4523-9F61-4EE6-AF8D-75264BD66599}" type="presParOf" srcId="{833E686B-CB00-4428-AC1A-D7322AA1D575}" destId="{5783F096-BFD7-4894-AB0D-2C345E01791A}" srcOrd="2" destOrd="0" presId="urn:microsoft.com/office/officeart/2005/8/layout/bProcess2"/>
    <dgm:cxn modelId="{0D8559D8-C5BB-4C58-A845-325D0F498C0B}" type="presParOf" srcId="{5783F096-BFD7-4894-AB0D-2C345E01791A}" destId="{5B1A3799-D8EF-42DF-AFA9-A836F0C0F74D}" srcOrd="0" destOrd="0" presId="urn:microsoft.com/office/officeart/2005/8/layout/bProcess2"/>
    <dgm:cxn modelId="{9E225A59-2D2F-4C51-8CBD-D47831476A1E}" type="presParOf" srcId="{5783F096-BFD7-4894-AB0D-2C345E01791A}" destId="{5DAB6A35-097E-401A-98A4-75438B2A4ED3}" srcOrd="1" destOrd="0" presId="urn:microsoft.com/office/officeart/2005/8/layout/bProcess2"/>
    <dgm:cxn modelId="{75FD49D4-7E6A-4E10-B93A-17F45D3AF85C}" type="presParOf" srcId="{833E686B-CB00-4428-AC1A-D7322AA1D575}" destId="{2F3A75BE-1D6B-4CA0-8B31-FB174C3B8138}" srcOrd="3" destOrd="0" presId="urn:microsoft.com/office/officeart/2005/8/layout/bProcess2"/>
    <dgm:cxn modelId="{92915B9D-C4CF-4111-9B4A-C376BD7475AC}" type="presParOf" srcId="{833E686B-CB00-4428-AC1A-D7322AA1D575}" destId="{3F6FB949-CDD4-4A9E-A204-4F05D5A5BF7A}" srcOrd="4" destOrd="0" presId="urn:microsoft.com/office/officeart/2005/8/layout/bProcess2"/>
    <dgm:cxn modelId="{01FB3930-AE10-41B8-A883-2FE78D3C6F95}" type="presParOf" srcId="{3F6FB949-CDD4-4A9E-A204-4F05D5A5BF7A}" destId="{619FD8D6-1E87-45EA-ACD8-74B786610346}" srcOrd="0" destOrd="0" presId="urn:microsoft.com/office/officeart/2005/8/layout/bProcess2"/>
    <dgm:cxn modelId="{216D03C1-5A7D-4EA8-8116-66FFF56FEF80}" type="presParOf" srcId="{3F6FB949-CDD4-4A9E-A204-4F05D5A5BF7A}" destId="{D398B8C6-C647-4D4F-98D1-F52BF158F463}" srcOrd="1" destOrd="0" presId="urn:microsoft.com/office/officeart/2005/8/layout/bProcess2"/>
    <dgm:cxn modelId="{4D6E7068-EB4B-4D2D-8585-509DAECA8C84}" type="presParOf" srcId="{833E686B-CB00-4428-AC1A-D7322AA1D575}" destId="{65A4E630-11B6-4A6A-B05C-D0BCD546D17F}" srcOrd="5" destOrd="0" presId="urn:microsoft.com/office/officeart/2005/8/layout/bProcess2"/>
    <dgm:cxn modelId="{5E938C1C-FACD-460B-9DEA-510B5F0D0E6A}" type="presParOf" srcId="{833E686B-CB00-4428-AC1A-D7322AA1D575}" destId="{731E6E6E-982A-4F43-8B4B-3AE40D61C53D}" srcOrd="6" destOrd="0" presId="urn:microsoft.com/office/officeart/2005/8/layout/bProcess2"/>
    <dgm:cxn modelId="{7210646D-515F-4A1E-9460-2EFB99E4F0FA}" type="presParOf" srcId="{731E6E6E-982A-4F43-8B4B-3AE40D61C53D}" destId="{5481B488-397F-4D36-BA8C-2EED21B0E3E9}" srcOrd="0" destOrd="0" presId="urn:microsoft.com/office/officeart/2005/8/layout/bProcess2"/>
    <dgm:cxn modelId="{167CBEB7-B7DD-435A-A296-EE028F9F252D}" type="presParOf" srcId="{731E6E6E-982A-4F43-8B4B-3AE40D61C53D}" destId="{3C2140CF-A682-4F5B-A4BB-AEC6C6799E5F}" srcOrd="1" destOrd="0" presId="urn:microsoft.com/office/officeart/2005/8/layout/bProcess2"/>
    <dgm:cxn modelId="{FB35F3A8-C93A-4005-BBE0-D821118D7382}" type="presParOf" srcId="{833E686B-CB00-4428-AC1A-D7322AA1D575}" destId="{551D4A73-3211-44F1-913B-9077332D814B}" srcOrd="7" destOrd="0" presId="urn:microsoft.com/office/officeart/2005/8/layout/bProcess2"/>
    <dgm:cxn modelId="{AA4D09AC-42B0-403E-BD01-B96EADE26608}" type="presParOf" srcId="{833E686B-CB00-4428-AC1A-D7322AA1D575}" destId="{FB1E3123-7A82-4890-A6A8-4645898A02BE}" srcOrd="8" destOrd="0" presId="urn:microsoft.com/office/officeart/2005/8/layout/bProcess2"/>
    <dgm:cxn modelId="{D1E12C5A-3A22-40A1-A532-A643E53C1CF8}" type="presParOf" srcId="{FB1E3123-7A82-4890-A6A8-4645898A02BE}" destId="{D7233F46-9F39-44C8-8AAC-46F1DCD4B5A5}" srcOrd="0" destOrd="0" presId="urn:microsoft.com/office/officeart/2005/8/layout/bProcess2"/>
    <dgm:cxn modelId="{443B62EF-AE7A-40EE-8F20-FCE7F646B383}" type="presParOf" srcId="{FB1E3123-7A82-4890-A6A8-4645898A02BE}" destId="{EC53AA62-92DD-4180-B08F-ECFE2F7C8D2C}" srcOrd="1" destOrd="0" presId="urn:microsoft.com/office/officeart/2005/8/layout/bProcess2"/>
    <dgm:cxn modelId="{9E2C4845-859C-4C4E-9A31-0BE3CBBA74DE}" type="presParOf" srcId="{833E686B-CB00-4428-AC1A-D7322AA1D575}" destId="{203093B3-855A-42F4-BCA6-36AE1C4E034C}" srcOrd="9" destOrd="0" presId="urn:microsoft.com/office/officeart/2005/8/layout/bProcess2"/>
    <dgm:cxn modelId="{A5B8D885-5E81-4BE6-A004-3E54D904207A}" type="presParOf" srcId="{833E686B-CB00-4428-AC1A-D7322AA1D575}" destId="{A17EF0D9-AD1D-4A28-BD8A-611D91D99FFD}" srcOrd="10" destOrd="0" presId="urn:microsoft.com/office/officeart/2005/8/layout/bProcess2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B9E45E9-89B8-4105-9295-54A5FEC2777C}">
      <dsp:nvSpPr>
        <dsp:cNvPr id="0" name=""/>
        <dsp:cNvSpPr/>
      </dsp:nvSpPr>
      <dsp:spPr>
        <a:xfrm>
          <a:off x="1162" y="850853"/>
          <a:ext cx="1360470" cy="1360470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3180" tIns="43180" rIns="43180" bIns="43180" numCol="1" spcCol="1270" anchor="ctr" anchorCtr="0">
          <a:noAutofit/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3400" kern="1200" dirty="0" smtClean="0"/>
            <a:t>2015</a:t>
          </a:r>
          <a:endParaRPr lang="nl-NL" sz="3400" kern="1200" dirty="0"/>
        </a:p>
      </dsp:txBody>
      <dsp:txXfrm>
        <a:off x="200398" y="1050089"/>
        <a:ext cx="961998" cy="961998"/>
      </dsp:txXfrm>
    </dsp:sp>
    <dsp:sp modelId="{9BE08A67-D316-43BA-8815-7EC1149860AD}">
      <dsp:nvSpPr>
        <dsp:cNvPr id="0" name=""/>
        <dsp:cNvSpPr/>
      </dsp:nvSpPr>
      <dsp:spPr>
        <a:xfrm rot="10800000">
          <a:off x="443315" y="2386994"/>
          <a:ext cx="476164" cy="372421"/>
        </a:xfrm>
        <a:prstGeom prst="triangl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B40C664-E92F-44E8-82D2-08EB33AEB4D0}">
      <dsp:nvSpPr>
        <dsp:cNvPr id="0" name=""/>
        <dsp:cNvSpPr/>
      </dsp:nvSpPr>
      <dsp:spPr>
        <a:xfrm>
          <a:off x="227681" y="2914007"/>
          <a:ext cx="907433" cy="907433"/>
        </a:xfrm>
        <a:prstGeom prst="ellipse">
          <a:avLst/>
        </a:prstGeom>
        <a:solidFill>
          <a:schemeClr val="accent3">
            <a:hueOff val="338825"/>
            <a:satOff val="12500"/>
            <a:lumOff val="-183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1300" kern="1200" dirty="0" smtClean="0"/>
            <a:t>opdracht</a:t>
          </a:r>
          <a:endParaRPr lang="nl-NL" sz="1300" kern="1200" dirty="0"/>
        </a:p>
      </dsp:txBody>
      <dsp:txXfrm>
        <a:off x="360571" y="3046897"/>
        <a:ext cx="641653" cy="641653"/>
      </dsp:txXfrm>
    </dsp:sp>
    <dsp:sp modelId="{27D24EF1-1450-477F-B64E-46CF5659642F}">
      <dsp:nvSpPr>
        <dsp:cNvPr id="0" name=""/>
        <dsp:cNvSpPr/>
      </dsp:nvSpPr>
      <dsp:spPr>
        <a:xfrm rot="5400000">
          <a:off x="1474208" y="3181513"/>
          <a:ext cx="476164" cy="372421"/>
        </a:xfrm>
        <a:prstGeom prst="triangle">
          <a:avLst/>
        </a:prstGeom>
        <a:solidFill>
          <a:schemeClr val="accent3">
            <a:hueOff val="387228"/>
            <a:satOff val="14286"/>
            <a:lumOff val="-2101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5C17FE4-1933-4360-B4E5-B1724FE1D043}">
      <dsp:nvSpPr>
        <dsp:cNvPr id="0" name=""/>
        <dsp:cNvSpPr/>
      </dsp:nvSpPr>
      <dsp:spPr>
        <a:xfrm>
          <a:off x="2268386" y="2914007"/>
          <a:ext cx="907433" cy="907433"/>
        </a:xfrm>
        <a:prstGeom prst="ellipse">
          <a:avLst/>
        </a:prstGeom>
        <a:solidFill>
          <a:schemeClr val="accent3">
            <a:hueOff val="677650"/>
            <a:satOff val="25000"/>
            <a:lumOff val="-367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1800" kern="1200" dirty="0" smtClean="0"/>
            <a:t>regie</a:t>
          </a:r>
          <a:endParaRPr lang="nl-NL" sz="1800" kern="1200" dirty="0"/>
        </a:p>
      </dsp:txBody>
      <dsp:txXfrm>
        <a:off x="2401276" y="3046897"/>
        <a:ext cx="641653" cy="641653"/>
      </dsp:txXfrm>
    </dsp:sp>
    <dsp:sp modelId="{43BF023E-58BD-4E9D-ADC2-7A42295BBEAE}">
      <dsp:nvSpPr>
        <dsp:cNvPr id="0" name=""/>
        <dsp:cNvSpPr/>
      </dsp:nvSpPr>
      <dsp:spPr>
        <a:xfrm>
          <a:off x="2484021" y="2252655"/>
          <a:ext cx="476164" cy="372421"/>
        </a:xfrm>
        <a:prstGeom prst="triangle">
          <a:avLst/>
        </a:prstGeom>
        <a:solidFill>
          <a:schemeClr val="accent3">
            <a:hueOff val="774457"/>
            <a:satOff val="28571"/>
            <a:lumOff val="-4202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2BE3B9E-B467-4718-8B37-97529E130483}">
      <dsp:nvSpPr>
        <dsp:cNvPr id="0" name=""/>
        <dsp:cNvSpPr/>
      </dsp:nvSpPr>
      <dsp:spPr>
        <a:xfrm>
          <a:off x="2268386" y="1077372"/>
          <a:ext cx="907433" cy="907433"/>
        </a:xfrm>
        <a:prstGeom prst="ellipse">
          <a:avLst/>
        </a:prstGeom>
        <a:solidFill>
          <a:schemeClr val="accent3">
            <a:hueOff val="1016475"/>
            <a:satOff val="37500"/>
            <a:lumOff val="-551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700" kern="1200" dirty="0" smtClean="0"/>
            <a:t>samenwerking</a:t>
          </a:r>
          <a:endParaRPr lang="nl-NL" sz="700" kern="1200" dirty="0"/>
        </a:p>
      </dsp:txBody>
      <dsp:txXfrm>
        <a:off x="2401276" y="1210262"/>
        <a:ext cx="641653" cy="641653"/>
      </dsp:txXfrm>
    </dsp:sp>
    <dsp:sp modelId="{6A6F251D-7DF1-4C10-ADEF-1370B8A491F8}">
      <dsp:nvSpPr>
        <dsp:cNvPr id="0" name=""/>
        <dsp:cNvSpPr/>
      </dsp:nvSpPr>
      <dsp:spPr>
        <a:xfrm rot="5400000">
          <a:off x="3514914" y="1344878"/>
          <a:ext cx="476164" cy="372421"/>
        </a:xfrm>
        <a:prstGeom prst="triangle">
          <a:avLst/>
        </a:prstGeom>
        <a:solidFill>
          <a:schemeClr val="accent3">
            <a:hueOff val="1161685"/>
            <a:satOff val="42857"/>
            <a:lumOff val="-6303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94193D4-6ECD-4C36-BD26-7B506485B2CC}">
      <dsp:nvSpPr>
        <dsp:cNvPr id="0" name=""/>
        <dsp:cNvSpPr/>
      </dsp:nvSpPr>
      <dsp:spPr>
        <a:xfrm>
          <a:off x="4309092" y="1077372"/>
          <a:ext cx="907433" cy="907433"/>
        </a:xfrm>
        <a:prstGeom prst="ellipse">
          <a:avLst/>
        </a:prstGeom>
        <a:solidFill>
          <a:schemeClr val="accent3">
            <a:hueOff val="1355300"/>
            <a:satOff val="50000"/>
            <a:lumOff val="-735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1100" kern="1200" dirty="0" smtClean="0"/>
            <a:t>verbinding</a:t>
          </a:r>
          <a:endParaRPr lang="nl-NL" sz="1100" kern="1200" dirty="0"/>
        </a:p>
      </dsp:txBody>
      <dsp:txXfrm>
        <a:off x="4441982" y="1210262"/>
        <a:ext cx="641653" cy="641653"/>
      </dsp:txXfrm>
    </dsp:sp>
    <dsp:sp modelId="{548A9C80-91D3-4CF2-A7CB-888CE919AEF6}">
      <dsp:nvSpPr>
        <dsp:cNvPr id="0" name=""/>
        <dsp:cNvSpPr/>
      </dsp:nvSpPr>
      <dsp:spPr>
        <a:xfrm rot="10800000">
          <a:off x="4524726" y="2273735"/>
          <a:ext cx="476164" cy="372421"/>
        </a:xfrm>
        <a:prstGeom prst="triangle">
          <a:avLst/>
        </a:prstGeom>
        <a:solidFill>
          <a:schemeClr val="accent3">
            <a:hueOff val="1548914"/>
            <a:satOff val="57143"/>
            <a:lumOff val="-8403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D33F784-5AF9-4A12-9E84-A652FCB95871}">
      <dsp:nvSpPr>
        <dsp:cNvPr id="0" name=""/>
        <dsp:cNvSpPr/>
      </dsp:nvSpPr>
      <dsp:spPr>
        <a:xfrm>
          <a:off x="4309092" y="2914007"/>
          <a:ext cx="907433" cy="907433"/>
        </a:xfrm>
        <a:prstGeom prst="ellipse">
          <a:avLst/>
        </a:prstGeom>
        <a:solidFill>
          <a:schemeClr val="accent3">
            <a:hueOff val="1694124"/>
            <a:satOff val="62500"/>
            <a:lumOff val="-919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700" kern="1200" dirty="0" smtClean="0"/>
            <a:t>jongerenteams</a:t>
          </a:r>
          <a:endParaRPr lang="nl-NL" sz="700" kern="1200" dirty="0"/>
        </a:p>
      </dsp:txBody>
      <dsp:txXfrm>
        <a:off x="4441982" y="3046897"/>
        <a:ext cx="641653" cy="641653"/>
      </dsp:txXfrm>
    </dsp:sp>
    <dsp:sp modelId="{441459B8-6E61-4FAB-A069-61E75FD3B18F}">
      <dsp:nvSpPr>
        <dsp:cNvPr id="0" name=""/>
        <dsp:cNvSpPr/>
      </dsp:nvSpPr>
      <dsp:spPr>
        <a:xfrm rot="5400000">
          <a:off x="5555619" y="3181513"/>
          <a:ext cx="476164" cy="372421"/>
        </a:xfrm>
        <a:prstGeom prst="triangle">
          <a:avLst/>
        </a:prstGeom>
        <a:solidFill>
          <a:schemeClr val="accent3">
            <a:hueOff val="1936142"/>
            <a:satOff val="71429"/>
            <a:lumOff val="-10504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828E1DE-2415-4A85-B82F-E0EC799EBA2B}">
      <dsp:nvSpPr>
        <dsp:cNvPr id="0" name=""/>
        <dsp:cNvSpPr/>
      </dsp:nvSpPr>
      <dsp:spPr>
        <a:xfrm>
          <a:off x="6349797" y="2914007"/>
          <a:ext cx="907433" cy="907433"/>
        </a:xfrm>
        <a:prstGeom prst="ellipse">
          <a:avLst/>
        </a:prstGeom>
        <a:solidFill>
          <a:schemeClr val="accent3">
            <a:hueOff val="2032949"/>
            <a:satOff val="75000"/>
            <a:lumOff val="-11029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1200" kern="1200" dirty="0" smtClean="0"/>
            <a:t>Integraal</a:t>
          </a:r>
          <a:endParaRPr lang="nl-NL" sz="1200" kern="1200" dirty="0"/>
        </a:p>
      </dsp:txBody>
      <dsp:txXfrm>
        <a:off x="6482687" y="3046897"/>
        <a:ext cx="641653" cy="641653"/>
      </dsp:txXfrm>
    </dsp:sp>
    <dsp:sp modelId="{56B754F6-5A2C-4311-A90F-4FB9F1C4B2AE}">
      <dsp:nvSpPr>
        <dsp:cNvPr id="0" name=""/>
        <dsp:cNvSpPr/>
      </dsp:nvSpPr>
      <dsp:spPr>
        <a:xfrm>
          <a:off x="6565432" y="2252655"/>
          <a:ext cx="476164" cy="372421"/>
        </a:xfrm>
        <a:prstGeom prst="triangle">
          <a:avLst/>
        </a:prstGeom>
        <a:solidFill>
          <a:schemeClr val="accent3">
            <a:hueOff val="2323371"/>
            <a:satOff val="85714"/>
            <a:lumOff val="-12605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9C066F2-DA0F-42B5-9F91-5302DB467010}">
      <dsp:nvSpPr>
        <dsp:cNvPr id="0" name=""/>
        <dsp:cNvSpPr/>
      </dsp:nvSpPr>
      <dsp:spPr>
        <a:xfrm>
          <a:off x="6349797" y="1077372"/>
          <a:ext cx="907433" cy="907433"/>
        </a:xfrm>
        <a:prstGeom prst="ellipse">
          <a:avLst/>
        </a:prstGeom>
        <a:solidFill>
          <a:schemeClr val="accent3">
            <a:hueOff val="2371774"/>
            <a:satOff val="87500"/>
            <a:lumOff val="-1286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1050" kern="1200" dirty="0" smtClean="0"/>
            <a:t>wijkgericht</a:t>
          </a:r>
          <a:endParaRPr lang="nl-NL" sz="1050" kern="1200" dirty="0"/>
        </a:p>
      </dsp:txBody>
      <dsp:txXfrm>
        <a:off x="6482687" y="1210262"/>
        <a:ext cx="641653" cy="641653"/>
      </dsp:txXfrm>
    </dsp:sp>
    <dsp:sp modelId="{EA7E5046-E46B-4F91-A5ED-25E4920F6B9E}">
      <dsp:nvSpPr>
        <dsp:cNvPr id="0" name=""/>
        <dsp:cNvSpPr/>
      </dsp:nvSpPr>
      <dsp:spPr>
        <a:xfrm rot="5400000">
          <a:off x="7483066" y="1344878"/>
          <a:ext cx="476164" cy="372421"/>
        </a:xfrm>
        <a:prstGeom prst="triangle">
          <a:avLst/>
        </a:prstGeom>
        <a:solidFill>
          <a:schemeClr val="accent3">
            <a:hueOff val="2710599"/>
            <a:satOff val="100000"/>
            <a:lumOff val="-14706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2570A4D-B4E1-4B13-A9BD-9FE0455FEE67}">
      <dsp:nvSpPr>
        <dsp:cNvPr id="0" name=""/>
        <dsp:cNvSpPr/>
      </dsp:nvSpPr>
      <dsp:spPr>
        <a:xfrm>
          <a:off x="8163984" y="850853"/>
          <a:ext cx="1360470" cy="1360470"/>
        </a:xfrm>
        <a:prstGeom prst="ellipse">
          <a:avLst/>
        </a:prstGeom>
        <a:solidFill>
          <a:schemeClr val="accent3">
            <a:hueOff val="2710599"/>
            <a:satOff val="100000"/>
            <a:lumOff val="-1470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1050" kern="1200" dirty="0" smtClean="0"/>
            <a:t>toekomstgericht</a:t>
          </a:r>
          <a:endParaRPr lang="nl-NL" sz="1050" kern="1200" dirty="0"/>
        </a:p>
      </dsp:txBody>
      <dsp:txXfrm>
        <a:off x="8363220" y="1050089"/>
        <a:ext cx="961998" cy="96199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bProcess2">
  <dgm:title val=""/>
  <dgm:desc val=""/>
  <dgm:catLst>
    <dgm:cat type="process" pri="2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  <dgm:pt modelId="6">
          <dgm:prSet phldr="1"/>
        </dgm:pt>
        <dgm:pt modelId="7">
          <dgm:prSet phldr="1"/>
        </dgm:pt>
        <dgm:pt modelId="8">
          <dgm:prSet phldr="1"/>
        </dgm:pt>
        <dgm:pt modelId="9">
          <dgm:prSet phldr="1"/>
        </dgm:pt>
      </dgm:ptLst>
      <dgm:cxnLst>
        <dgm:cxn modelId="10" srcId="0" destId="1" srcOrd="0" destOrd="0"/>
        <dgm:cxn modelId="11" srcId="0" destId="2" srcOrd="1" destOrd="0"/>
        <dgm:cxn modelId="12" srcId="0" destId="3" srcOrd="2" destOrd="0"/>
        <dgm:cxn modelId="13" srcId="0" destId="4" srcOrd="3" destOrd="0"/>
        <dgm:cxn modelId="14" srcId="0" destId="5" srcOrd="4" destOrd="0"/>
        <dgm:cxn modelId="15" srcId="0" destId="6" srcOrd="5" destOrd="0"/>
        <dgm:cxn modelId="16" srcId="0" destId="7" srcOrd="6" destOrd="0"/>
        <dgm:cxn modelId="17" srcId="0" destId="8" srcOrd="7" destOrd="0"/>
        <dgm:cxn modelId="18" srcId="0" destId="9" srcOrd="8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/>
    </dgm:varLst>
    <dgm:choose name="Name0">
      <dgm:if name="Name1" func="var" arg="dir" op="equ" val="norm">
        <dgm:alg type="snake">
          <dgm:param type="grDir" val="tL"/>
          <dgm:param type="flowDir" val="col"/>
          <dgm:param type="contDir" val="revDir"/>
        </dgm:alg>
      </dgm:if>
      <dgm:else name="Name2">
        <dgm:alg type="snake">
          <dgm:param type="grDir" val="tR"/>
          <dgm:param type="flowDir" val="col"/>
          <dgm:param type="contDir" val="revDi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firstNode" refType="w"/>
      <dgm:constr type="w" for="ch" forName="lastNode" refType="w" refFor="ch" refForName="firstNode" op="equ"/>
      <dgm:constr type="w" for="ch" forName="middleNode" refType="w" refFor="ch" refForName="firstNode" op="equ"/>
      <dgm:constr type="h" for="ch" ptType="sibTrans" refType="w" refFor="ch" refForName="middleNode" op="equ" fact="0.35"/>
      <dgm:constr type="sp" refType="w" refFor="ch" refForName="middleNode" fact="0.5"/>
      <dgm:constr type="connDist" for="des" ptType="sibTrans" op="equ"/>
      <dgm:constr type="primFontSz" for="ch" forName="firstNode" val="65"/>
      <dgm:constr type="primFontSz" for="ch" forName="lastNode" refType="primFontSz" refFor="ch" refForName="firstNode" op="equ"/>
      <dgm:constr type="primFontSz" for="des" forName="shape" val="65"/>
      <dgm:constr type="primFontSz" for="des" forName="shape" refType="primFontSz" refFor="ch" refForName="firstNode" op="lte"/>
      <dgm:constr type="primFontSz" for="des" forName="shape" refType="primFontSz" refFor="ch" refForName="lastNode" op="lte"/>
    </dgm:constrLst>
    <dgm:ruleLst/>
    <dgm:forEach name="Name3" axis="ch" ptType="node">
      <dgm:choose name="Name4">
        <dgm:if name="Name5" axis="self" ptType="node" func="pos" op="equ" val="1">
          <dgm:layoutNode name="firstNode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if>
        <dgm:if name="Name6" axis="self" ptType="node" func="revPos" op="equ" val="1">
          <dgm:layoutNode name="lastNode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if>
        <dgm:else name="Name7">
          <dgm:layoutNode name="middleNod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  <dgm:constr type="w" for="ch" forName="padding" refType="w"/>
              <dgm:constr type="h" for="ch" forName="padding" refType="h"/>
              <dgm:constr type="w" for="ch" forName="shape" refType="w" fact="0.667"/>
              <dgm:constr type="h" for="ch" forName="shape" refType="h" fact="0.667"/>
              <dgm:constr type="ctrX" for="ch" forName="shape" refType="w" fact="0.5"/>
              <dgm:constr type="ctrY" for="ch" forName="shape" refType="h" fact="0.5"/>
            </dgm:constrLst>
            <dgm:ruleLst/>
            <dgm:layoutNode name="padding">
              <dgm:alg type="sp"/>
              <dgm:shape xmlns:r="http://schemas.openxmlformats.org/officeDocument/2006/relationships" type="ellipse" r:blip="" hideGeom="1">
                <dgm:adjLst/>
              </dgm:shape>
              <dgm:presOf/>
              <dgm:constrLst/>
              <dgm:ruleLst/>
            </dgm:layoutNode>
            <dgm:layoutNode name="shape">
              <dgm:varLst>
                <dgm:bulletEnabled val="1"/>
              </dgm:varLst>
              <dgm:alg type="tx">
                <dgm:param type="txAnchorVertCh" val="mid"/>
              </dgm:alg>
              <dgm:shape xmlns:r="http://schemas.openxmlformats.org/officeDocument/2006/relationships" type="ellipse" r:blip="">
                <dgm:adjLst/>
              </dgm:shape>
              <dgm:presOf axis="desOrSelf" ptType="node"/>
              <dgm:constrLst>
                <dgm:constr type="h" refType="w"/>
                <dgm:constr type="tMarg" refType="primFontSz" fact="0.1"/>
                <dgm:constr type="bMarg" refType="primFontSz" fact="0.1"/>
                <dgm:constr type="lMarg" refType="primFontSz" fact="0.1"/>
                <dgm:constr type="rMarg" refType="primFontSz" fact="0.1"/>
              </dgm:constrLst>
              <dgm:ruleLst>
                <dgm:rule type="primFontSz" val="5" fact="NaN" max="NaN"/>
              </dgm:ruleLst>
            </dgm:layoutNode>
          </dgm:layoutNode>
        </dgm:else>
      </dgm:choose>
      <dgm:forEach name="Name8" axis="followSib" ptType="sibTrans" cnt="1">
        <dgm:layoutNode name="sibTrans">
          <dgm:choose name="Name9">
            <dgm:if name="Name10" func="var" arg="dir" op="equ" val="norm">
              <dgm:choose name="Name11">
                <dgm:if name="Name12" axis="self" ptType="sibTrans" func="pos" op="equ" val="1">
                  <dgm:alg type="conn">
                    <dgm:param type="begPts" val="auto"/>
                    <dgm:param type="endPts" val="auto"/>
                    <dgm:param type="srcNode" val="firstNode"/>
                    <dgm:param type="dstNode" val="shape"/>
                  </dgm:alg>
                </dgm:if>
                <dgm:if name="Name13" axis="self" ptType="sibTrans" func="revPos" op="equ" val="1">
                  <dgm:alg type="conn">
                    <dgm:param type="begPts" val="auto"/>
                    <dgm:param type="endPts" val="auto"/>
                    <dgm:param type="srcNode" val="shape"/>
                    <dgm:param type="dstNode" val="lastNode"/>
                  </dgm:alg>
                </dgm:if>
                <dgm:else name="Name14">
                  <dgm:alg type="conn">
                    <dgm:param type="begPts" val="auto"/>
                    <dgm:param type="endPts" val="auto"/>
                    <dgm:param type="srcNode" val="shape"/>
                    <dgm:param type="dstNode" val="shape"/>
                  </dgm:alg>
                </dgm:else>
              </dgm:choose>
            </dgm:if>
            <dgm:else name="Name15">
              <dgm:choose name="Name16">
                <dgm:if name="Name17" axis="self" ptType="sibTrans" func="pos" op="equ" val="1">
                  <dgm:alg type="conn">
                    <dgm:param type="begPts" val="auto"/>
                    <dgm:param type="endPts" val="auto"/>
                    <dgm:param type="srcNode" val="firstNode"/>
                    <dgm:param type="dstNode" val="shape"/>
                  </dgm:alg>
                </dgm:if>
                <dgm:if name="Name18" axis="self" ptType="sibTrans" func="revPos" op="equ" val="1">
                  <dgm:alg type="conn">
                    <dgm:param type="begPts" val="auto"/>
                    <dgm:param type="endPts" val="auto"/>
                    <dgm:param type="srcNode" val="shape"/>
                    <dgm:param type="dstNode" val="lastNode"/>
                  </dgm:alg>
                </dgm:if>
                <dgm:else name="Name19">
                  <dgm:alg type="conn">
                    <dgm:param type="begPts" val="auto"/>
                    <dgm:param type="endPts" val="auto"/>
                    <dgm:param type="srcNode" val="shape"/>
                    <dgm:param type="dstNode" val="shape"/>
                  </dgm:alg>
                </dgm:else>
              </dgm:choose>
            </dgm:else>
          </dgm:choose>
          <dgm:shape xmlns:r="http://schemas.openxmlformats.org/officeDocument/2006/relationships" rot="90" type="triangle" r:blip="">
            <dgm:adjLst/>
          </dgm:shape>
          <dgm:presOf axis="self"/>
          <dgm:constrLst>
            <dgm:constr type="w" refType="h"/>
            <dgm:constr type="connDist"/>
            <dgm:constr type="begPad" refType="connDist" fact="0.25"/>
            <dgm:constr type="endPad" refType="connDist" fact="0.22"/>
          </dgm:constrLst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funnel1">
  <dgm:title val=""/>
  <dgm:desc val=""/>
  <dgm:catLst>
    <dgm:cat type="relationship" pri="2000"/>
    <dgm:cat type="process" pri="2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4"/>
      <dgm:resizeHandles val="exact"/>
    </dgm:varLst>
    <dgm:alg type="composite">
      <dgm:param type="ar" val="1.25"/>
    </dgm:alg>
    <dgm:shape xmlns:r="http://schemas.openxmlformats.org/officeDocument/2006/relationships" r:blip="">
      <dgm:adjLst/>
    </dgm:shape>
    <dgm:presOf/>
    <dgm:choose name="Name1">
      <dgm:if name="Name2" axis="ch" ptType="node" func="cnt" op="equ" val="2">
        <dgm:constrLst>
          <dgm:constr type="w" for="ch" forName="ellipse" refType="w" fact="0.645"/>
          <dgm:constr type="h" for="ch" forName="ellipse" refType="h" fact="0.28"/>
          <dgm:constr type="t" for="ch" forName="ellipse" refType="w" fact="0.0275"/>
          <dgm:constr type="l" for="ch" forName="ellipse" refType="w" fact="0.0265"/>
          <dgm:constr type="w" for="ch" forName="arrow1" refType="w" fact="0.125"/>
          <dgm:constr type="h" for="ch" forName="arrow1" refType="h" fact="0.1"/>
          <dgm:constr type="t" for="ch" forName="arrow1" refType="h" fact="0.72"/>
          <dgm:constr type="l" for="ch" forName="arrow1" refType="w" fact="0.2875"/>
          <dgm:constr type="w" for="ch" forName="rectangle" refType="w" fact="0.6"/>
          <dgm:constr type="h" for="ch" forName="rectangle" refType="w" refFor="ch" refForName="rectangle" fact="0.25"/>
          <dgm:constr type="t" for="ch" forName="rectangle" refType="h" fact="0.8"/>
          <dgm:constr type="l" for="ch" forName="rectangle" refType="w" fact="0.05"/>
          <dgm:constr type="w" for="ch" forName="item1" refType="w" fact="0.35"/>
          <dgm:constr type="h" for="ch" forName="item1" refType="w" fact="0.35"/>
          <dgm:constr type="t" for="ch" forName="item1" refType="h" fact="0.05"/>
          <dgm:constr type="l" for="ch" forName="item1" refType="w" fact="0.125"/>
          <dgm:constr type="primFontSz" for="ch" forName="item1" op="equ" val="65"/>
          <dgm:constr type="w" for="ch" forName="funnel" refType="w" fact="0.7"/>
          <dgm:constr type="h" for="ch" forName="funnel" refType="h" fact="0.7"/>
          <dgm:constr type="t" for="ch" forName="funnel"/>
          <dgm:constr type="l" for="ch" forName="funnel"/>
        </dgm:constrLst>
      </dgm:if>
      <dgm:else name="Name3">
        <dgm:constrLst>
          <dgm:constr type="w" for="ch" forName="ellipse" refType="w" fact="0.645"/>
          <dgm:constr type="h" for="ch" forName="ellipse" refType="h" fact="0.28"/>
          <dgm:constr type="t" for="ch" forName="ellipse" refType="w" fact="0.0275"/>
          <dgm:constr type="l" for="ch" forName="ellipse" refType="w" fact="0.0265"/>
          <dgm:constr type="w" for="ch" forName="arrow1" refType="w" fact="0.125"/>
          <dgm:constr type="h" for="ch" forName="arrow1" refType="h" fact="0.1"/>
          <dgm:constr type="t" for="ch" forName="arrow1" refType="h" fact="0.72"/>
          <dgm:constr type="l" for="ch" forName="arrow1" refType="w" fact="0.2875"/>
          <dgm:constr type="w" for="ch" forName="rectangle" refType="w" fact="0.6"/>
          <dgm:constr type="h" for="ch" forName="rectangle" refType="w" refFor="ch" refForName="rectangle" fact="0.25"/>
          <dgm:constr type="t" for="ch" forName="rectangle" refType="h" fact="0.8"/>
          <dgm:constr type="l" for="ch" forName="rectangle" refType="w" fact="0.05"/>
          <dgm:constr type="primFontSz" for="ch" forName="rectangle" val="65"/>
          <dgm:constr type="w" for="ch" forName="item1" refType="w" fact="0.225"/>
          <dgm:constr type="h" for="ch" forName="item1" refType="w" fact="0.225"/>
          <dgm:constr type="t" for="ch" forName="item1" refType="h" fact="0.336"/>
          <dgm:constr type="l" for="ch" forName="item1" refType="w" fact="0.261"/>
          <dgm:constr type="primFontSz" for="ch" forName="item1" val="65"/>
          <dgm:constr type="w" for="ch" forName="item2" refType="w" fact="0.225"/>
          <dgm:constr type="h" for="ch" forName="item2" refType="w" fact="0.225"/>
          <dgm:constr type="t" for="ch" forName="item2" refType="h" fact="0.125"/>
          <dgm:constr type="l" for="ch" forName="item2" refType="w" fact="0.1"/>
          <dgm:constr type="primFontSz" for="ch" forName="item2" refType="primFontSz" refFor="ch" refForName="item1" op="equ"/>
          <dgm:constr type="w" for="ch" forName="item3" refType="w" fact="0.225"/>
          <dgm:constr type="h" for="ch" forName="item3" refType="w" fact="0.225"/>
          <dgm:constr type="t" for="ch" forName="item3" refType="h" fact="0.057"/>
          <dgm:constr type="l" for="ch" forName="item3" refType="w" fact="0.33"/>
          <dgm:constr type="primFontSz" for="ch" forName="item3" refType="primFontSz" refFor="ch" refForName="item1" op="equ"/>
          <dgm:constr type="w" for="ch" forName="funnel" refType="w" fact="0.7"/>
          <dgm:constr type="h" for="ch" forName="funnel" refType="h" fact="0.7"/>
          <dgm:constr type="t" for="ch" forName="funnel"/>
          <dgm:constr type="l" for="ch" forName="funnel"/>
        </dgm:constrLst>
      </dgm:else>
    </dgm:choose>
    <dgm:ruleLst/>
    <dgm:choose name="Name4">
      <dgm:if name="Name5" axis="ch" ptType="node" func="cnt" op="gte" val="1">
        <dgm:layoutNode name="ellipse" styleLbl="trBgShp">
          <dgm:alg type="sp"/>
          <dgm:shape xmlns:r="http://schemas.openxmlformats.org/officeDocument/2006/relationships" type="ellipse" r:blip="">
            <dgm:adjLst/>
          </dgm:shape>
          <dgm:presOf/>
          <dgm:constrLst/>
          <dgm:ruleLst/>
        </dgm:layoutNode>
        <dgm:layoutNode name="arrow1" styleLbl="fgShp">
          <dgm:alg type="sp"/>
          <dgm:shape xmlns:r="http://schemas.openxmlformats.org/officeDocument/2006/relationships" type="downArrow" r:blip="">
            <dgm:adjLst/>
          </dgm:shape>
          <dgm:presOf/>
          <dgm:constrLst/>
          <dgm:ruleLst/>
        </dgm:layoutNode>
        <dgm:layoutNode name="rectangle" styleLbl="revTx">
          <dgm:varLst>
            <dgm:bulletEnabled val="1"/>
          </dgm:varLst>
          <dgm:alg type="tx">
            <dgm:param type="txAnchorHorzCh" val="ctr"/>
          </dgm:alg>
          <dgm:shape xmlns:r="http://schemas.openxmlformats.org/officeDocument/2006/relationships" type="rect" r:blip="">
            <dgm:adjLst/>
          </dgm:shape>
          <dgm:choose name="Name6">
            <dgm:if name="Name7" axis="ch" ptType="node" func="cnt" op="equ" val="1">
              <dgm:presOf axis="ch desOrSelf" ptType="node node" st="1 1" cnt="1 0"/>
            </dgm:if>
            <dgm:if name="Name8" axis="ch" ptType="node" func="cnt" op="equ" val="2">
              <dgm:presOf axis="ch desOrSelf" ptType="node node" st="2 1" cnt="1 0"/>
            </dgm:if>
            <dgm:if name="Name9" axis="ch" ptType="node" func="cnt" op="equ" val="3">
              <dgm:presOf axis="ch desOrSelf" ptType="node node" st="3 1" cnt="1 0"/>
            </dgm:if>
            <dgm:else name="Name10">
              <dgm:presOf axis="ch desOrSelf" ptType="node node" st="4 1" cnt="1 0"/>
            </dgm:else>
          </dgm:choose>
          <dgm:constrLst/>
          <dgm:ruleLst>
            <dgm:rule type="primFontSz" val="5" fact="NaN" max="NaN"/>
          </dgm:ruleLst>
        </dgm:layoutNode>
        <dgm:forEach name="Name11" axis="ch" ptType="node" st="2" cnt="1">
          <dgm:layoutNode name="item1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12">
              <dgm:if name="Name13" axis="root ch" ptType="all node" func="cnt" op="equ" val="1">
                <dgm:presOf/>
              </dgm:if>
              <dgm:if name="Name14" axis="root ch" ptType="all node" func="cnt" op="equ" val="2">
                <dgm:presOf axis="root ch desOrSelf" ptType="all node node" st="1 1 1" cnt="0 1 0"/>
              </dgm:if>
              <dgm:if name="Name15" axis="root ch" ptType="all node" func="cnt" op="equ" val="3">
                <dgm:presOf axis="root ch desOrSelf" ptType="all node node" st="1 2 1" cnt="0 1 0"/>
              </dgm:if>
              <dgm:else name="Name16">
                <dgm:presOf axis="root ch desOrSelf" ptType="all node node" st="1 3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forEach name="Name17" axis="ch" ptType="node" st="3" cnt="1">
          <dgm:layoutNode name="item2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18">
              <dgm:if name="Name19" axis="root ch" ptType="all node" func="cnt" op="equ" val="1">
                <dgm:presOf/>
              </dgm:if>
              <dgm:if name="Name20" axis="root ch" ptType="all node" func="cnt" op="equ" val="2">
                <dgm:presOf/>
              </dgm:if>
              <dgm:if name="Name21" axis="root ch" ptType="all node" func="cnt" op="equ" val="3">
                <dgm:presOf axis="root ch desOrSelf" ptType="all node node" st="1 1 1" cnt="0 1 0"/>
              </dgm:if>
              <dgm:else name="Name22">
                <dgm:presOf axis="root ch desOrSelf" ptType="all node node" st="1 2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forEach name="Name23" axis="ch" ptType="node" st="4" cnt="1">
          <dgm:layoutNode name="item3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4">
              <dgm:if name="Name25" axis="root ch" ptType="all node" func="cnt" op="equ" val="1">
                <dgm:presOf/>
              </dgm:if>
              <dgm:if name="Name26" axis="root ch" ptType="all node" func="cnt" op="equ" val="2">
                <dgm:presOf/>
              </dgm:if>
              <dgm:if name="Name27" axis="root ch" ptType="all node" func="cnt" op="equ" val="3">
                <dgm:presOf/>
              </dgm:if>
              <dgm:else name="Name28">
                <dgm:presOf axis="root ch desOrSelf" ptType="all node node" st="1 1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layoutNode name="funnel" styleLbl="trAlignAcc1">
          <dgm:alg type="sp"/>
          <dgm:shape xmlns:r="http://schemas.openxmlformats.org/officeDocument/2006/relationships" type="funnel" r:blip="">
            <dgm:adjLst/>
          </dgm:shape>
          <dgm:presOf/>
          <dgm:constrLst/>
          <dgm:ruleLst/>
        </dgm:layoutNode>
      </dgm:if>
      <dgm:else name="Name29"/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bProcess2">
  <dgm:title val=""/>
  <dgm:desc val=""/>
  <dgm:catLst>
    <dgm:cat type="process" pri="2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  <dgm:pt modelId="6">
          <dgm:prSet phldr="1"/>
        </dgm:pt>
        <dgm:pt modelId="7">
          <dgm:prSet phldr="1"/>
        </dgm:pt>
        <dgm:pt modelId="8">
          <dgm:prSet phldr="1"/>
        </dgm:pt>
        <dgm:pt modelId="9">
          <dgm:prSet phldr="1"/>
        </dgm:pt>
      </dgm:ptLst>
      <dgm:cxnLst>
        <dgm:cxn modelId="10" srcId="0" destId="1" srcOrd="0" destOrd="0"/>
        <dgm:cxn modelId="11" srcId="0" destId="2" srcOrd="1" destOrd="0"/>
        <dgm:cxn modelId="12" srcId="0" destId="3" srcOrd="2" destOrd="0"/>
        <dgm:cxn modelId="13" srcId="0" destId="4" srcOrd="3" destOrd="0"/>
        <dgm:cxn modelId="14" srcId="0" destId="5" srcOrd="4" destOrd="0"/>
        <dgm:cxn modelId="15" srcId="0" destId="6" srcOrd="5" destOrd="0"/>
        <dgm:cxn modelId="16" srcId="0" destId="7" srcOrd="6" destOrd="0"/>
        <dgm:cxn modelId="17" srcId="0" destId="8" srcOrd="7" destOrd="0"/>
        <dgm:cxn modelId="18" srcId="0" destId="9" srcOrd="8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/>
    </dgm:varLst>
    <dgm:choose name="Name0">
      <dgm:if name="Name1" func="var" arg="dir" op="equ" val="norm">
        <dgm:alg type="snake">
          <dgm:param type="grDir" val="tL"/>
          <dgm:param type="flowDir" val="col"/>
          <dgm:param type="contDir" val="revDir"/>
        </dgm:alg>
      </dgm:if>
      <dgm:else name="Name2">
        <dgm:alg type="snake">
          <dgm:param type="grDir" val="tR"/>
          <dgm:param type="flowDir" val="col"/>
          <dgm:param type="contDir" val="revDi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firstNode" refType="w"/>
      <dgm:constr type="w" for="ch" forName="lastNode" refType="w" refFor="ch" refForName="firstNode" op="equ"/>
      <dgm:constr type="w" for="ch" forName="middleNode" refType="w" refFor="ch" refForName="firstNode" op="equ"/>
      <dgm:constr type="h" for="ch" ptType="sibTrans" refType="w" refFor="ch" refForName="middleNode" op="equ" fact="0.35"/>
      <dgm:constr type="sp" refType="w" refFor="ch" refForName="middleNode" fact="0.5"/>
      <dgm:constr type="connDist" for="des" ptType="sibTrans" op="equ"/>
      <dgm:constr type="primFontSz" for="ch" forName="firstNode" val="65"/>
      <dgm:constr type="primFontSz" for="ch" forName="lastNode" refType="primFontSz" refFor="ch" refForName="firstNode" op="equ"/>
      <dgm:constr type="primFontSz" for="des" forName="shape" val="65"/>
      <dgm:constr type="primFontSz" for="des" forName="shape" refType="primFontSz" refFor="ch" refForName="firstNode" op="lte"/>
      <dgm:constr type="primFontSz" for="des" forName="shape" refType="primFontSz" refFor="ch" refForName="lastNode" op="lte"/>
    </dgm:constrLst>
    <dgm:ruleLst/>
    <dgm:forEach name="Name3" axis="ch" ptType="node">
      <dgm:choose name="Name4">
        <dgm:if name="Name5" axis="self" ptType="node" func="pos" op="equ" val="1">
          <dgm:layoutNode name="firstNode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if>
        <dgm:if name="Name6" axis="self" ptType="node" func="revPos" op="equ" val="1">
          <dgm:layoutNode name="lastNode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if>
        <dgm:else name="Name7">
          <dgm:layoutNode name="middleNod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  <dgm:constr type="w" for="ch" forName="padding" refType="w"/>
              <dgm:constr type="h" for="ch" forName="padding" refType="h"/>
              <dgm:constr type="w" for="ch" forName="shape" refType="w" fact="0.667"/>
              <dgm:constr type="h" for="ch" forName="shape" refType="h" fact="0.667"/>
              <dgm:constr type="ctrX" for="ch" forName="shape" refType="w" fact="0.5"/>
              <dgm:constr type="ctrY" for="ch" forName="shape" refType="h" fact="0.5"/>
            </dgm:constrLst>
            <dgm:ruleLst/>
            <dgm:layoutNode name="padding">
              <dgm:alg type="sp"/>
              <dgm:shape xmlns:r="http://schemas.openxmlformats.org/officeDocument/2006/relationships" type="ellipse" r:blip="" hideGeom="1">
                <dgm:adjLst/>
              </dgm:shape>
              <dgm:presOf/>
              <dgm:constrLst/>
              <dgm:ruleLst/>
            </dgm:layoutNode>
            <dgm:layoutNode name="shape">
              <dgm:varLst>
                <dgm:bulletEnabled val="1"/>
              </dgm:varLst>
              <dgm:alg type="tx">
                <dgm:param type="txAnchorVertCh" val="mid"/>
              </dgm:alg>
              <dgm:shape xmlns:r="http://schemas.openxmlformats.org/officeDocument/2006/relationships" type="ellipse" r:blip="">
                <dgm:adjLst/>
              </dgm:shape>
              <dgm:presOf axis="desOrSelf" ptType="node"/>
              <dgm:constrLst>
                <dgm:constr type="h" refType="w"/>
                <dgm:constr type="tMarg" refType="primFontSz" fact="0.1"/>
                <dgm:constr type="bMarg" refType="primFontSz" fact="0.1"/>
                <dgm:constr type="lMarg" refType="primFontSz" fact="0.1"/>
                <dgm:constr type="rMarg" refType="primFontSz" fact="0.1"/>
              </dgm:constrLst>
              <dgm:ruleLst>
                <dgm:rule type="primFontSz" val="5" fact="NaN" max="NaN"/>
              </dgm:ruleLst>
            </dgm:layoutNode>
          </dgm:layoutNode>
        </dgm:else>
      </dgm:choose>
      <dgm:forEach name="Name8" axis="followSib" ptType="sibTrans" cnt="1">
        <dgm:layoutNode name="sibTrans">
          <dgm:choose name="Name9">
            <dgm:if name="Name10" func="var" arg="dir" op="equ" val="norm">
              <dgm:choose name="Name11">
                <dgm:if name="Name12" axis="self" ptType="sibTrans" func="pos" op="equ" val="1">
                  <dgm:alg type="conn">
                    <dgm:param type="begPts" val="auto"/>
                    <dgm:param type="endPts" val="auto"/>
                    <dgm:param type="srcNode" val="firstNode"/>
                    <dgm:param type="dstNode" val="shape"/>
                  </dgm:alg>
                </dgm:if>
                <dgm:if name="Name13" axis="self" ptType="sibTrans" func="revPos" op="equ" val="1">
                  <dgm:alg type="conn">
                    <dgm:param type="begPts" val="auto"/>
                    <dgm:param type="endPts" val="auto"/>
                    <dgm:param type="srcNode" val="shape"/>
                    <dgm:param type="dstNode" val="lastNode"/>
                  </dgm:alg>
                </dgm:if>
                <dgm:else name="Name14">
                  <dgm:alg type="conn">
                    <dgm:param type="begPts" val="auto"/>
                    <dgm:param type="endPts" val="auto"/>
                    <dgm:param type="srcNode" val="shape"/>
                    <dgm:param type="dstNode" val="shape"/>
                  </dgm:alg>
                </dgm:else>
              </dgm:choose>
            </dgm:if>
            <dgm:else name="Name15">
              <dgm:choose name="Name16">
                <dgm:if name="Name17" axis="self" ptType="sibTrans" func="pos" op="equ" val="1">
                  <dgm:alg type="conn">
                    <dgm:param type="begPts" val="auto"/>
                    <dgm:param type="endPts" val="auto"/>
                    <dgm:param type="srcNode" val="firstNode"/>
                    <dgm:param type="dstNode" val="shape"/>
                  </dgm:alg>
                </dgm:if>
                <dgm:if name="Name18" axis="self" ptType="sibTrans" func="revPos" op="equ" val="1">
                  <dgm:alg type="conn">
                    <dgm:param type="begPts" val="auto"/>
                    <dgm:param type="endPts" val="auto"/>
                    <dgm:param type="srcNode" val="shape"/>
                    <dgm:param type="dstNode" val="lastNode"/>
                  </dgm:alg>
                </dgm:if>
                <dgm:else name="Name19">
                  <dgm:alg type="conn">
                    <dgm:param type="begPts" val="auto"/>
                    <dgm:param type="endPts" val="auto"/>
                    <dgm:param type="srcNode" val="shape"/>
                    <dgm:param type="dstNode" val="shape"/>
                  </dgm:alg>
                </dgm:else>
              </dgm:choose>
            </dgm:else>
          </dgm:choose>
          <dgm:shape xmlns:r="http://schemas.openxmlformats.org/officeDocument/2006/relationships" rot="90" type="triangle" r:blip="">
            <dgm:adjLst/>
          </dgm:shape>
          <dgm:presOf axis="self"/>
          <dgm:constrLst>
            <dgm:constr type="w" refType="h"/>
            <dgm:constr type="connDist"/>
            <dgm:constr type="begPad" refType="connDist" fact="0.25"/>
            <dgm:constr type="endPad" refType="connDist" fact="0.22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>
            <a:extLst>
              <a:ext uri="{FF2B5EF4-FFF2-40B4-BE49-F238E27FC236}">
                <a16:creationId xmlns:a16="http://schemas.microsoft.com/office/drawing/2014/main" xmlns="" id="{87870025-8BDA-404E-9DAB-AAA88015CA47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2"/>
            <a:ext cx="2944283" cy="49829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xmlns="" id="{13822202-B561-4BD9-81FC-E64D362AD7B9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48645" y="2"/>
            <a:ext cx="2944283" cy="49829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96D727A6-DD1E-410A-A299-D1F59ED8661E}" type="datetimeFigureOut">
              <a:rPr lang="nl-NL" smtClean="0"/>
              <a:t>13-6-2019</a:t>
            </a:fld>
            <a:endParaRPr lang="nl-NL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xmlns="" id="{DEE5032C-FCDF-4DF1-8E94-F2B64E3BD91F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433107"/>
            <a:ext cx="2944283" cy="49829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xmlns="" id="{EF5A778A-805F-4F44-A748-785776613E35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48645" y="9433107"/>
            <a:ext cx="2944283" cy="49829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513B6993-31FB-481F-A8CB-E45544AE6D33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17567844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2"/>
            <a:ext cx="2944283" cy="49829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nl-NL" dirty="0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48645" y="2"/>
            <a:ext cx="2944283" cy="49829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F0393EC0-8F35-4CF6-9D95-969038FFC293}" type="datetimeFigureOut">
              <a:rPr lang="nl-NL" smtClean="0"/>
              <a:t>13-6-2019</a:t>
            </a:fld>
            <a:endParaRPr lang="nl-NL" dirty="0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419100" y="1241425"/>
            <a:ext cx="5956300" cy="33512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nl-NL" dirty="0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79450" y="4779486"/>
            <a:ext cx="5435600" cy="391049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9433107"/>
            <a:ext cx="2944283" cy="49829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nl-NL" dirty="0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48645" y="9433107"/>
            <a:ext cx="2944283" cy="49829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3412FE25-6F66-4E40-B0FE-74B54FAE8ECC}" type="slidenum">
              <a:rPr lang="nl-NL" smtClean="0"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6682701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7" Type="http://schemas.openxmlformats.org/officeDocument/2006/relationships/hyperlink" Target="https://www.gelijke-kansen.nl/actueel/nieuws/2019/03/28/interview-wethouder-onderwijs-den-bosch-ufuk-kahya" TargetMode="External"/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Relationship Id="rId6" Type="http://schemas.openxmlformats.org/officeDocument/2006/relationships/hyperlink" Target="http://bit.ly/2UOZLgu" TargetMode="External"/><Relationship Id="rId5" Type="http://schemas.openxmlformats.org/officeDocument/2006/relationships/hyperlink" Target="http://bit.ly/2XDtNR8" TargetMode="External"/><Relationship Id="rId4" Type="http://schemas.openxmlformats.org/officeDocument/2006/relationships/hyperlink" Target="http://bit.ly/2ZvryBw" TargetMode="External"/></Relationships>
</file>

<file path=ppt/notesSlides/_rels/notes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7" Type="http://schemas.openxmlformats.org/officeDocument/2006/relationships/hyperlink" Target="https://www.gelijke-kansen.nl/actueel/nieuws/2019/03/28/interview-wethouder-onderwijs-den-bosch-ufuk-kahya" TargetMode="External"/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Relationship Id="rId6" Type="http://schemas.openxmlformats.org/officeDocument/2006/relationships/hyperlink" Target="http://bit.ly/2UOZLgu" TargetMode="External"/><Relationship Id="rId5" Type="http://schemas.openxmlformats.org/officeDocument/2006/relationships/hyperlink" Target="http://bit.ly/2XDtNR8" TargetMode="External"/><Relationship Id="rId4" Type="http://schemas.openxmlformats.org/officeDocument/2006/relationships/hyperlink" Target="http://bit.ly/2ZvryBw" TargetMode="Externa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12FE25-6F66-4E40-B0FE-74B54FAE8ECC}" type="slidenum">
              <a:rPr lang="nl-NL" smtClean="0"/>
              <a:t>1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13550210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12FE25-6F66-4E40-B0FE-74B54FAE8ECC}" type="slidenum">
              <a:rPr lang="nl-NL" smtClean="0"/>
              <a:t>13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6517322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12FE25-6F66-4E40-B0FE-74B54FAE8ECC}" type="slidenum">
              <a:rPr lang="nl-NL" smtClean="0"/>
              <a:t>2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99547417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nl-NL" sz="1200" b="1" dirty="0" smtClean="0">
                <a:latin typeface="Eurostile"/>
              </a:rPr>
              <a:t>	</a:t>
            </a:r>
            <a:r>
              <a:rPr lang="nl-NL" sz="1200" b="1" dirty="0" smtClean="0"/>
              <a:t>Start in 2015</a:t>
            </a:r>
            <a:r>
              <a:rPr lang="nl-NL" sz="1200" dirty="0" smtClean="0"/>
              <a:t>. </a:t>
            </a:r>
          </a:p>
          <a:p>
            <a:r>
              <a:rPr lang="nl-NL" sz="1200" dirty="0" smtClean="0"/>
              <a:t>Jongerenwerk is versnipperd. De gemeente wil een herkenbare stedelijke aanpak met uitvoering op wijkniveau.</a:t>
            </a:r>
          </a:p>
          <a:p>
            <a:pPr marL="0" indent="0">
              <a:buNone/>
            </a:pPr>
            <a:r>
              <a:rPr lang="nl-NL" sz="1200" dirty="0" smtClean="0"/>
              <a:t> </a:t>
            </a:r>
          </a:p>
          <a:p>
            <a:pPr marL="0" indent="0">
              <a:buNone/>
            </a:pPr>
            <a:r>
              <a:rPr lang="nl-NL" sz="1200" b="1" dirty="0" smtClean="0"/>
              <a:t>	Stap 1:</a:t>
            </a:r>
            <a:endParaRPr lang="nl-NL" sz="1200" dirty="0" smtClean="0"/>
          </a:p>
          <a:p>
            <a:r>
              <a:rPr lang="nl-NL" sz="1200" dirty="0" smtClean="0"/>
              <a:t>De gemeente vraagt aan organisaties voor jongerenwerk om met een plan te komen voor integrale samenwerking. Dit lukt niet.</a:t>
            </a:r>
          </a:p>
          <a:p>
            <a:pPr marL="0" indent="0">
              <a:buNone/>
            </a:pPr>
            <a:r>
              <a:rPr lang="nl-NL" sz="1200" dirty="0" smtClean="0"/>
              <a:t> </a:t>
            </a:r>
          </a:p>
          <a:p>
            <a:pPr marL="0" indent="0">
              <a:buNone/>
            </a:pPr>
            <a:r>
              <a:rPr lang="nl-NL" sz="1200" b="1" dirty="0" smtClean="0"/>
              <a:t>	Stap 2:</a:t>
            </a:r>
            <a:endParaRPr lang="nl-NL" sz="1200" dirty="0" smtClean="0"/>
          </a:p>
          <a:p>
            <a:r>
              <a:rPr lang="nl-NL" sz="1200" dirty="0" smtClean="0"/>
              <a:t>De gemeente neemt de regie en aansturing over.</a:t>
            </a:r>
          </a:p>
          <a:p>
            <a:r>
              <a:rPr lang="nl-NL" sz="1200" dirty="0" smtClean="0"/>
              <a:t>Dit leidt in 2016 tot een samenwerkingsovereenkomst tussen 4 organisaties</a:t>
            </a:r>
          </a:p>
          <a:p>
            <a:pPr lvl="0"/>
            <a:r>
              <a:rPr lang="nl-NL" sz="1200" dirty="0" smtClean="0"/>
              <a:t>3 werksoorten verbinden zich: jongerenwerk, sport en individuele hulpverlening JPP.</a:t>
            </a:r>
          </a:p>
          <a:p>
            <a:pPr lvl="0"/>
            <a:r>
              <a:rPr lang="nl-NL" sz="1200" dirty="0" smtClean="0"/>
              <a:t>Er komt geen nieuwe organisatie; alle medewerkers werken vanuit de moederorganisatie.</a:t>
            </a:r>
          </a:p>
          <a:p>
            <a:pPr lvl="0"/>
            <a:r>
              <a:rPr lang="nl-NL" sz="1200" dirty="0" smtClean="0"/>
              <a:t>Elke organisatie houdt eigen budgetten. Er is een beperkt ontwikkelbudget.</a:t>
            </a:r>
          </a:p>
          <a:p>
            <a:pPr lvl="0"/>
            <a:r>
              <a:rPr lang="nl-NL" sz="1200" dirty="0" smtClean="0"/>
              <a:t>Vier jongerenteams om integraal en wijkgericht te werken. Per wijk een uitvoeringsplan.</a:t>
            </a:r>
          </a:p>
          <a:p>
            <a:pPr lvl="0"/>
            <a:r>
              <a:rPr lang="nl-NL" sz="1200" dirty="0" smtClean="0"/>
              <a:t>Eerst vier teamleiders, later twee stedelijk coördinatoren.</a:t>
            </a:r>
          </a:p>
          <a:p>
            <a:pPr lvl="0"/>
            <a:r>
              <a:rPr lang="nl-NL" sz="1200" dirty="0" smtClean="0"/>
              <a:t>Een stuurgroep bewaakt de doorontwikkeling en professionalisering. Een beleidsregisseur van de gemeente ondersteunt dit proces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12FE25-6F66-4E40-B0FE-74B54FAE8ECC}" type="slidenum">
              <a:rPr lang="nl-NL" smtClean="0"/>
              <a:t>4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09186912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sz="900" dirty="0" smtClean="0">
              <a:latin typeface="Frutiger" panose="020B0500000000000000"/>
            </a:endParaRPr>
          </a:p>
          <a:p>
            <a:r>
              <a:rPr lang="nl-NL" sz="1200" dirty="0" smtClean="0"/>
              <a:t>PowerUp073 is vanaf 2017 een netwerkorganisatie tussen:</a:t>
            </a:r>
          </a:p>
          <a:p>
            <a:pPr marL="285750" indent="-285750">
              <a:buBlip>
                <a:blip r:embed="rId3"/>
              </a:buBlip>
            </a:pPr>
            <a:r>
              <a:rPr lang="nl-NL" sz="1200" dirty="0" smtClean="0"/>
              <a:t> De buurtsportwerkers van afdeling ’S-PORT van de</a:t>
            </a:r>
            <a:r>
              <a:rPr lang="nl-NL" sz="1200" baseline="0" dirty="0" smtClean="0"/>
              <a:t> </a:t>
            </a:r>
            <a:r>
              <a:rPr lang="nl-NL" sz="1200" dirty="0" smtClean="0"/>
              <a:t>gemeente ‘s-Hertogenbosch</a:t>
            </a:r>
          </a:p>
          <a:p>
            <a:pPr marL="285750" indent="-285750">
              <a:buBlip>
                <a:blip r:embed="rId3"/>
              </a:buBlip>
            </a:pPr>
            <a:r>
              <a:rPr lang="nl-NL" sz="1200" dirty="0" smtClean="0"/>
              <a:t> Jongerenwerk</a:t>
            </a:r>
          </a:p>
          <a:p>
            <a:pPr marL="285750" indent="-285750">
              <a:buBlip>
                <a:blip r:embed="rId3"/>
              </a:buBlip>
            </a:pPr>
            <a:r>
              <a:rPr lang="nl-NL" sz="1200" dirty="0" smtClean="0"/>
              <a:t> JPP, maatschappelijk werk Risicojeugd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12FE25-6F66-4E40-B0FE-74B54FAE8ECC}" type="slidenum">
              <a:rPr lang="nl-NL" smtClean="0"/>
              <a:t>6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3205932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sz="1200" dirty="0" smtClean="0">
              <a:latin typeface="Frutiger" panose="020B0500000000000000"/>
            </a:endParaRPr>
          </a:p>
          <a:p>
            <a:pPr marL="285750" indent="-285750">
              <a:buBlip>
                <a:blip r:embed="rId3"/>
              </a:buBlip>
            </a:pPr>
            <a:r>
              <a:rPr lang="nl-NL" sz="1200" dirty="0" smtClean="0">
                <a:latin typeface="Frutiger" panose="020B0500000000000000"/>
              </a:rPr>
              <a:t> </a:t>
            </a:r>
            <a:r>
              <a:rPr lang="nl-NL" sz="1200" dirty="0" smtClean="0"/>
              <a:t>De focus ligt volledig op jongeren zelf aan het stuur te laten van de eigen ontwikkeling;</a:t>
            </a:r>
          </a:p>
          <a:p>
            <a:endParaRPr lang="nl-NL" sz="1200" dirty="0" smtClean="0"/>
          </a:p>
          <a:p>
            <a:pPr marL="285750" indent="-285750">
              <a:buBlip>
                <a:blip r:embed="rId3"/>
              </a:buBlip>
            </a:pPr>
            <a:r>
              <a:rPr lang="nl-NL" sz="1200" dirty="0" smtClean="0"/>
              <a:t> talenten te ontdekken;</a:t>
            </a:r>
          </a:p>
          <a:p>
            <a:endParaRPr lang="nl-NL" sz="1200" dirty="0" smtClean="0"/>
          </a:p>
          <a:p>
            <a:pPr marL="285750" indent="-285750">
              <a:buBlip>
                <a:blip r:embed="rId3"/>
              </a:buBlip>
            </a:pPr>
            <a:r>
              <a:rPr lang="nl-NL" sz="1200" dirty="0" smtClean="0"/>
              <a:t> vroeg zaken te signaleren die fout dreigen te lopen;</a:t>
            </a:r>
          </a:p>
          <a:p>
            <a:endParaRPr lang="nl-NL" sz="1200" dirty="0" smtClean="0"/>
          </a:p>
          <a:p>
            <a:pPr marL="285750" indent="-285750">
              <a:buBlip>
                <a:blip r:embed="rId3"/>
              </a:buBlip>
            </a:pPr>
            <a:r>
              <a:rPr lang="nl-NL" sz="1200" dirty="0" smtClean="0"/>
              <a:t> op een snelle, efficiënte manier problematiek aan te pakken en op te lossen!</a:t>
            </a:r>
          </a:p>
          <a:p>
            <a:pPr marL="285750" indent="-285750">
              <a:buBlip>
                <a:blip r:embed="rId3"/>
              </a:buBlip>
            </a:pPr>
            <a:endParaRPr lang="nl-NL" sz="1200" dirty="0" smtClean="0"/>
          </a:p>
          <a:p>
            <a:r>
              <a:rPr lang="nl-NL" b="1" dirty="0" smtClean="0"/>
              <a:t>Talentontwikkeling</a:t>
            </a:r>
          </a:p>
          <a:p>
            <a:pPr lvl="1"/>
            <a:r>
              <a:rPr lang="nl-NL" dirty="0" smtClean="0"/>
              <a:t>Middels </a:t>
            </a:r>
            <a:r>
              <a:rPr lang="nl-NL" dirty="0" err="1" smtClean="0"/>
              <a:t>Powerbattle</a:t>
            </a:r>
            <a:r>
              <a:rPr lang="nl-NL" dirty="0" smtClean="0"/>
              <a:t>, </a:t>
            </a:r>
            <a:r>
              <a:rPr lang="nl-NL" dirty="0" err="1" smtClean="0"/>
              <a:t>the</a:t>
            </a:r>
            <a:r>
              <a:rPr lang="nl-NL" dirty="0" smtClean="0"/>
              <a:t> floor is </a:t>
            </a:r>
            <a:r>
              <a:rPr lang="nl-NL" dirty="0" err="1" smtClean="0"/>
              <a:t>Yours</a:t>
            </a:r>
            <a:r>
              <a:rPr lang="nl-NL" dirty="0" smtClean="0"/>
              <a:t>, </a:t>
            </a:r>
            <a:r>
              <a:rPr lang="nl-NL" dirty="0" err="1" smtClean="0"/>
              <a:t>Ur</a:t>
            </a:r>
            <a:r>
              <a:rPr lang="nl-NL" dirty="0" smtClean="0"/>
              <a:t>-Record etc.</a:t>
            </a:r>
          </a:p>
          <a:p>
            <a:r>
              <a:rPr lang="nl-NL" b="1" dirty="0" smtClean="0"/>
              <a:t>Participatie</a:t>
            </a:r>
          </a:p>
          <a:p>
            <a:pPr lvl="1"/>
            <a:r>
              <a:rPr lang="nl-NL" dirty="0" err="1" smtClean="0"/>
              <a:t>Citytrainers</a:t>
            </a:r>
            <a:r>
              <a:rPr lang="nl-NL" dirty="0" smtClean="0"/>
              <a:t>, </a:t>
            </a:r>
            <a:r>
              <a:rPr lang="nl-NL" dirty="0" err="1" smtClean="0"/>
              <a:t>cityboost</a:t>
            </a:r>
            <a:r>
              <a:rPr lang="nl-NL" dirty="0" smtClean="0"/>
              <a:t>, Krajicek Foundation etc.</a:t>
            </a:r>
          </a:p>
          <a:p>
            <a:r>
              <a:rPr lang="nl-NL" b="1" dirty="0" smtClean="0"/>
              <a:t>Preventie </a:t>
            </a:r>
          </a:p>
          <a:p>
            <a:pPr lvl="1"/>
            <a:r>
              <a:rPr lang="nl-NL" dirty="0" smtClean="0"/>
              <a:t>Primair, in het </a:t>
            </a:r>
            <a:r>
              <a:rPr lang="nl-NL" dirty="0" err="1" smtClean="0"/>
              <a:t>algemeen</a:t>
            </a:r>
            <a:r>
              <a:rPr lang="nl-NL" dirty="0" err="1" smtClean="0">
                <a:sym typeface="Wingdings" panose="05000000000000000000" pitchFamily="2" charset="2"/>
              </a:rPr>
              <a:t>voorzieningen</a:t>
            </a:r>
            <a:endParaRPr lang="nl-NL" dirty="0" smtClean="0"/>
          </a:p>
          <a:p>
            <a:pPr lvl="1"/>
            <a:r>
              <a:rPr lang="nl-NL" dirty="0" smtClean="0"/>
              <a:t>Secundair, voor risico </a:t>
            </a:r>
            <a:r>
              <a:rPr lang="nl-NL" dirty="0" err="1" smtClean="0"/>
              <a:t>groepen</a:t>
            </a:r>
            <a:r>
              <a:rPr lang="nl-NL" dirty="0" err="1" smtClean="0">
                <a:sym typeface="Wingdings" panose="05000000000000000000" pitchFamily="2" charset="2"/>
              </a:rPr>
              <a:t>voorlichting</a:t>
            </a:r>
            <a:endParaRPr lang="nl-NL" dirty="0" smtClean="0"/>
          </a:p>
          <a:p>
            <a:pPr lvl="1"/>
            <a:r>
              <a:rPr lang="nl-NL" dirty="0" smtClean="0"/>
              <a:t>Tertiair, specifieke </a:t>
            </a:r>
            <a:r>
              <a:rPr lang="nl-NL" dirty="0" err="1" smtClean="0"/>
              <a:t>personen</a:t>
            </a:r>
            <a:r>
              <a:rPr lang="nl-NL" dirty="0" err="1" smtClean="0">
                <a:sym typeface="Wingdings" panose="05000000000000000000" pitchFamily="2" charset="2"/>
              </a:rPr>
              <a:t>aanpakken</a:t>
            </a:r>
            <a:endParaRPr lang="nl-NL" dirty="0" smtClean="0"/>
          </a:p>
          <a:p>
            <a:pPr marL="0" indent="0">
              <a:buNone/>
            </a:pPr>
            <a:endParaRPr lang="nl-NL" sz="1200" dirty="0" smtClean="0"/>
          </a:p>
          <a:p>
            <a:pPr marL="0" indent="0">
              <a:buNone/>
            </a:pPr>
            <a:r>
              <a:rPr lang="nl-NL" sz="1200" dirty="0" smtClean="0"/>
              <a:t>Aanleiding</a:t>
            </a:r>
            <a:r>
              <a:rPr lang="nl-NL" sz="1200" baseline="0" dirty="0" smtClean="0"/>
              <a:t> inzet op Preventie</a:t>
            </a:r>
          </a:p>
          <a:p>
            <a:pPr marL="0" indent="0">
              <a:buNone/>
            </a:pPr>
            <a:r>
              <a:rPr lang="nl-NL" dirty="0" smtClean="0"/>
              <a:t> </a:t>
            </a:r>
          </a:p>
          <a:p>
            <a:r>
              <a:rPr lang="nl-NL" sz="2600" dirty="0" smtClean="0"/>
              <a:t>Behoefte om meer preventief te werken om zwaardere jeugdhulp of jeugdzorg te voorkomen en maatschappelijke kosten te beperken.</a:t>
            </a:r>
          </a:p>
          <a:p>
            <a:pPr lvl="1"/>
            <a:r>
              <a:rPr lang="nl-NL" sz="2200" dirty="0" smtClean="0"/>
              <a:t>Middels:</a:t>
            </a:r>
          </a:p>
          <a:p>
            <a:pPr lvl="0"/>
            <a:r>
              <a:rPr lang="nl-NL" sz="2400" dirty="0" smtClean="0"/>
              <a:t>Toename preventieve inzet</a:t>
            </a:r>
          </a:p>
          <a:p>
            <a:pPr lvl="0"/>
            <a:r>
              <a:rPr lang="nl-NL" sz="2400" dirty="0" smtClean="0"/>
              <a:t>Vernieuwende aanpak (1+1+1=4)</a:t>
            </a:r>
          </a:p>
          <a:p>
            <a:pPr lvl="0"/>
            <a:r>
              <a:rPr lang="nl-NL" sz="2400" dirty="0" smtClean="0"/>
              <a:t>Beschikbare middelen op de juiste manier inzetten</a:t>
            </a:r>
          </a:p>
          <a:p>
            <a:pPr lvl="0"/>
            <a:r>
              <a:rPr lang="nl-NL" sz="2400" dirty="0" smtClean="0"/>
              <a:t>Behoeften en problematieken onder jongeren sneller in</a:t>
            </a:r>
          </a:p>
          <a:p>
            <a:pPr marL="0" lvl="0" indent="0">
              <a:buNone/>
            </a:pPr>
            <a:r>
              <a:rPr lang="nl-NL" sz="2400" dirty="0" smtClean="0"/>
              <a:t>	 beeld en eerder aangepakt</a:t>
            </a:r>
          </a:p>
          <a:p>
            <a:pPr lvl="0"/>
            <a:r>
              <a:rPr lang="nl-NL" sz="2400" dirty="0" smtClean="0"/>
              <a:t>Professionals zichtbaar in de wijk</a:t>
            </a:r>
          </a:p>
          <a:p>
            <a:pPr lvl="0"/>
            <a:r>
              <a:rPr lang="nl-NL" sz="2400" dirty="0" smtClean="0"/>
              <a:t>Snel signaleren en schakelen. Eigen sociale netwerk inzetten en afschalen 	naar het formele en informele voorliggende veld</a:t>
            </a:r>
          </a:p>
          <a:p>
            <a:pPr marL="0" indent="0">
              <a:buNone/>
            </a:pPr>
            <a:endParaRPr lang="nl-NL" sz="1200" dirty="0" smtClean="0"/>
          </a:p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12FE25-6F66-4E40-B0FE-74B54FAE8ECC}" type="slidenum">
              <a:rPr lang="nl-NL" smtClean="0"/>
              <a:t>8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43505078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 err="1" smtClean="0"/>
              <a:t>Evt</a:t>
            </a:r>
            <a:r>
              <a:rPr lang="nl-NL" dirty="0" smtClean="0"/>
              <a:t> kortere video via:</a:t>
            </a:r>
            <a:r>
              <a:rPr lang="nl-NL" baseline="0" dirty="0" smtClean="0"/>
              <a:t> https://youtu.be/_bUxPtZbhWE</a:t>
            </a: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12FE25-6F66-4E40-B0FE-74B54FAE8ECC}" type="slidenum">
              <a:rPr lang="nl-NL" smtClean="0"/>
              <a:t>9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80166972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utiger" panose="020B0500000000000000"/>
                <a:ea typeface="+mn-ea"/>
                <a:cs typeface="+mn-cs"/>
              </a:rPr>
              <a:t>Activiteiten en projecten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Blip>
                <a:blip r:embed="rId3"/>
              </a:buBlip>
              <a:tabLst/>
              <a:defRPr/>
            </a:pPr>
            <a:endParaRPr kumimoji="0" lang="nl-NL" sz="12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rutiger" panose="020B0500000000000000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Blip>
                <a:blip r:embed="rId3"/>
              </a:buBlip>
              <a:tabLst/>
              <a:defRPr/>
            </a:pPr>
            <a:r>
              <a:rPr kumimoji="0" lang="nl-NL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utiger" panose="020B0500000000000000"/>
                <a:ea typeface="+mn-ea"/>
                <a:cs typeface="+mn-cs"/>
              </a:rPr>
              <a:t> Netwerk-/stedelijk platformfunctie: Speeddate voor de Bossche jongeren, uitwisseling Finland, campagne Wat kies jij?, drieluik landelijk jongerenwerk, uitwisseling Brussel</a:t>
            </a:r>
            <a:br>
              <a:rPr kumimoji="0" lang="nl-NL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utiger" panose="020B0500000000000000"/>
                <a:ea typeface="+mn-ea"/>
                <a:cs typeface="+mn-cs"/>
              </a:rPr>
            </a:br>
            <a:endParaRPr kumimoji="0" lang="nl-NL" sz="12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rutiger" panose="020B0500000000000000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Blip>
                <a:blip r:embed="rId3"/>
              </a:buBlip>
              <a:tabLst/>
              <a:defRPr/>
            </a:pPr>
            <a:r>
              <a:rPr kumimoji="0" lang="nl-NL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utiger" panose="020B0500000000000000"/>
                <a:ea typeface="+mn-ea"/>
                <a:cs typeface="+mn-cs"/>
              </a:rPr>
              <a:t> Preventie &amp; Jongerenparticipatie &amp; Talentontwikkeling: Boost je Buurt in vier wijken, </a:t>
            </a:r>
            <a:r>
              <a:rPr kumimoji="0" lang="nl-NL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utiger" panose="020B0500000000000000"/>
                <a:ea typeface="+mn-ea"/>
                <a:cs typeface="+mn-cs"/>
              </a:rPr>
              <a:t>Boostday</a:t>
            </a:r>
            <a:r>
              <a:rPr kumimoji="0" lang="nl-NL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utiger" panose="020B0500000000000000"/>
                <a:ea typeface="+mn-ea"/>
                <a:cs typeface="+mn-cs"/>
              </a:rPr>
              <a:t>, activiteiten en projecten door jongeren met financiële ondersteuning vanuit </a:t>
            </a:r>
            <a:r>
              <a:rPr kumimoji="0" lang="nl-NL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utiger" panose="020B0500000000000000"/>
                <a:ea typeface="+mn-ea"/>
                <a:cs typeface="+mn-cs"/>
              </a:rPr>
              <a:t>Cityboost</a:t>
            </a:r>
            <a:r>
              <a:rPr kumimoji="0" lang="nl-NL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utiger" panose="020B0500000000000000"/>
                <a:ea typeface="+mn-ea"/>
                <a:cs typeface="+mn-cs"/>
              </a:rPr>
              <a:t> (Ladies </a:t>
            </a:r>
            <a:r>
              <a:rPr kumimoji="0" lang="nl-NL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utiger" panose="020B0500000000000000"/>
                <a:ea typeface="+mn-ea"/>
                <a:cs typeface="+mn-cs"/>
              </a:rPr>
              <a:t>Only</a:t>
            </a:r>
            <a:r>
              <a:rPr kumimoji="0" lang="nl-NL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utiger" panose="020B0500000000000000"/>
                <a:ea typeface="+mn-ea"/>
                <a:cs typeface="+mn-cs"/>
              </a:rPr>
              <a:t> </a:t>
            </a:r>
            <a:r>
              <a:rPr kumimoji="0" lang="nl-NL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utiger" panose="020B0500000000000000"/>
                <a:ea typeface="+mn-ea"/>
                <a:cs typeface="+mn-cs"/>
              </a:rPr>
              <a:t>Infinity</a:t>
            </a:r>
            <a:r>
              <a:rPr kumimoji="0" lang="nl-NL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utiger" panose="020B0500000000000000"/>
                <a:ea typeface="+mn-ea"/>
                <a:cs typeface="+mn-cs"/>
              </a:rPr>
              <a:t>, Muziekstudio 4West, UR Record Muziekkamp), Power Battle (boogschieten, K-Pop dansen), school-werkcafé, workshop 3D printen, open inloop, </a:t>
            </a:r>
            <a:r>
              <a:rPr kumimoji="0" lang="nl-NL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utiger" panose="020B0500000000000000"/>
                <a:ea typeface="+mn-ea"/>
                <a:cs typeface="+mn-cs"/>
              </a:rPr>
              <a:t>Off-side</a:t>
            </a:r>
            <a:r>
              <a:rPr kumimoji="0" lang="nl-NL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utiger" panose="020B0500000000000000"/>
                <a:ea typeface="+mn-ea"/>
                <a:cs typeface="+mn-cs"/>
              </a:rPr>
              <a:t>, kookclub, individuele trajecten JPP, dialoog gesprekken moeder-dochter, </a:t>
            </a:r>
            <a:r>
              <a:rPr kumimoji="0" lang="nl-NL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utiger" panose="020B0500000000000000"/>
                <a:ea typeface="+mn-ea"/>
                <a:cs typeface="+mn-cs"/>
              </a:rPr>
              <a:t>Citytrainer</a:t>
            </a:r>
            <a:r>
              <a:rPr kumimoji="0" lang="nl-NL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utiger" panose="020B0500000000000000"/>
                <a:ea typeface="+mn-ea"/>
                <a:cs typeface="+mn-cs"/>
              </a:rPr>
              <a:t> buurt&amp; cultuur en nog veel meer activiteiten in de verschillende wijken</a:t>
            </a:r>
            <a:br>
              <a:rPr kumimoji="0" lang="nl-NL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utiger" panose="020B0500000000000000"/>
                <a:ea typeface="+mn-ea"/>
                <a:cs typeface="+mn-cs"/>
              </a:rPr>
            </a:br>
            <a:endParaRPr kumimoji="0" lang="nl-NL" sz="12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rutiger" panose="020B0500000000000000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Blip>
                <a:blip r:embed="rId3"/>
              </a:buBlip>
              <a:tabLst/>
              <a:defRPr/>
            </a:pPr>
            <a:r>
              <a:rPr kumimoji="0" lang="nl-NL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utiger" panose="020B0500000000000000"/>
                <a:ea typeface="+mn-ea"/>
                <a:cs typeface="+mn-cs"/>
              </a:rPr>
              <a:t> Onderwijs: deelname Innovatieweek KW1C, Themadag Respect me, </a:t>
            </a:r>
            <a:r>
              <a:rPr kumimoji="0" lang="nl-NL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utiger" panose="020B0500000000000000"/>
                <a:ea typeface="+mn-ea"/>
                <a:cs typeface="+mn-cs"/>
              </a:rPr>
              <a:t>don’t</a:t>
            </a:r>
            <a:r>
              <a:rPr kumimoji="0" lang="nl-NL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utiger" panose="020B0500000000000000"/>
                <a:ea typeface="+mn-ea"/>
                <a:cs typeface="+mn-cs"/>
              </a:rPr>
              <a:t> sext me (</a:t>
            </a:r>
            <a:r>
              <a:rPr kumimoji="0" lang="nl-NL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utiger" panose="020B0500000000000000"/>
                <a:ea typeface="+mn-ea"/>
                <a:cs typeface="+mn-cs"/>
              </a:rPr>
              <a:t>Rodenborgh</a:t>
            </a:r>
            <a:r>
              <a:rPr kumimoji="0" lang="nl-NL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utiger" panose="020B0500000000000000"/>
                <a:ea typeface="+mn-ea"/>
                <a:cs typeface="+mn-cs"/>
              </a:rPr>
              <a:t>), </a:t>
            </a:r>
            <a:r>
              <a:rPr kumimoji="0" lang="nl-NL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utiger" panose="020B0500000000000000"/>
                <a:ea typeface="+mn-ea"/>
                <a:cs typeface="+mn-cs"/>
              </a:rPr>
              <a:t>Fitdag</a:t>
            </a:r>
            <a:r>
              <a:rPr kumimoji="0" lang="nl-NL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utiger" panose="020B0500000000000000"/>
                <a:ea typeface="+mn-ea"/>
                <a:cs typeface="+mn-cs"/>
              </a:rPr>
              <a:t> (Jeroen Bosch College), workshops (</a:t>
            </a:r>
            <a:r>
              <a:rPr kumimoji="0" lang="nl-NL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utiger" panose="020B0500000000000000"/>
                <a:ea typeface="+mn-ea"/>
                <a:cs typeface="+mn-cs"/>
              </a:rPr>
              <a:t>Sancta</a:t>
            </a:r>
            <a:r>
              <a:rPr kumimoji="0" lang="nl-NL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utiger" panose="020B0500000000000000"/>
                <a:ea typeface="+mn-ea"/>
                <a:cs typeface="+mn-cs"/>
              </a:rPr>
              <a:t> Maria), afspraken rondom wekelijkse inzet Bossche Vakschool, Taskforce, Raak onderzoek </a:t>
            </a:r>
            <a:r>
              <a:rPr kumimoji="0" lang="nl-NL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utiger" panose="020B0500000000000000"/>
                <a:ea typeface="+mn-ea"/>
                <a:cs typeface="+mn-cs"/>
              </a:rPr>
              <a:t>Fontys</a:t>
            </a:r>
            <a:r>
              <a:rPr kumimoji="0" lang="nl-NL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utiger" panose="020B0500000000000000"/>
                <a:ea typeface="+mn-ea"/>
                <a:cs typeface="+mn-cs"/>
              </a:rPr>
              <a:t> Maike Kooijmans, oppascursus </a:t>
            </a:r>
            <a:r>
              <a:rPr kumimoji="0" lang="nl-NL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utiger" panose="020B0500000000000000"/>
                <a:ea typeface="+mn-ea"/>
                <a:cs typeface="+mn-cs"/>
              </a:rPr>
              <a:t>pierson</a:t>
            </a:r>
            <a:r>
              <a:rPr kumimoji="0" lang="nl-NL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utiger" panose="020B0500000000000000"/>
                <a:ea typeface="+mn-ea"/>
                <a:cs typeface="+mn-cs"/>
              </a:rPr>
              <a:t/>
            </a:r>
            <a:br>
              <a:rPr kumimoji="0" lang="nl-NL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utiger" panose="020B0500000000000000"/>
                <a:ea typeface="+mn-ea"/>
                <a:cs typeface="+mn-cs"/>
              </a:rPr>
            </a:br>
            <a:endParaRPr kumimoji="0" lang="nl-NL" sz="12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rutiger" panose="020B0500000000000000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Blip>
                <a:blip r:embed="rId3"/>
              </a:buBlip>
              <a:tabLst/>
              <a:defRPr/>
            </a:pPr>
            <a:r>
              <a:rPr kumimoji="0" lang="nl-NL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utiger" panose="020B0500000000000000"/>
                <a:ea typeface="+mn-ea"/>
                <a:cs typeface="+mn-cs"/>
              </a:rPr>
              <a:t> Stedelijke projecten: SKEER! (thema armoede), Schulden (10 uur p. week binnen onderwijs), Ramadantoernooi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12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rutiger" panose="020B050000000000000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12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rutiger" panose="020B0500000000000000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Blip>
                <a:blip r:embed="rId3"/>
              </a:buBlip>
              <a:tabLst/>
              <a:defRPr/>
            </a:pPr>
            <a:r>
              <a:rPr kumimoji="0" lang="nl-NL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utiger" panose="020B0500000000000000"/>
                <a:ea typeface="+mn-ea"/>
                <a:cs typeface="+mn-cs"/>
              </a:rPr>
              <a:t> Interne ontwikkelingen: registratiesysteem, spinnenweb positieve gezondheid, pilot sportstrippenkaart, onderzoek maatschappelijk rendement (</a:t>
            </a:r>
            <a:r>
              <a:rPr kumimoji="0" lang="nl-NL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utiger" panose="020B0500000000000000"/>
                <a:ea typeface="+mn-ea"/>
                <a:cs typeface="+mn-cs"/>
              </a:rPr>
              <a:t>Fontys</a:t>
            </a:r>
            <a:r>
              <a:rPr kumimoji="0" lang="nl-NL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utiger" panose="020B0500000000000000"/>
                <a:ea typeface="+mn-ea"/>
                <a:cs typeface="+mn-cs"/>
              </a:rPr>
              <a:t>), uitbreiding functionaliteiten website, participatie(ladder) bijeenkomsten teams, interne nieuwsbrief, Projectleider ISK, buurtsportwerker RNV, workshop Laaggeletterdheid bij jongeren, weerbaarheidstraining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12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rutiger" panose="020B0500000000000000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Blip>
                <a:blip r:embed="rId3"/>
              </a:buBlip>
              <a:tabLst/>
              <a:defRPr/>
            </a:pPr>
            <a:r>
              <a:rPr kumimoji="0" lang="nl-NL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utiger" panose="020B0500000000000000"/>
                <a:ea typeface="+mn-ea"/>
                <a:cs typeface="+mn-cs"/>
              </a:rPr>
              <a:t> Positionering: </a:t>
            </a:r>
            <a:r>
              <a:rPr kumimoji="0" lang="nl-NL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utiger" panose="020B0500000000000000"/>
                <a:ea typeface="+mn-ea"/>
                <a:cs typeface="+mn-cs"/>
              </a:rPr>
              <a:t>Infograpics</a:t>
            </a:r>
            <a:r>
              <a:rPr kumimoji="0" lang="nl-NL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utiger" panose="020B0500000000000000"/>
                <a:ea typeface="+mn-ea"/>
                <a:cs typeface="+mn-cs"/>
              </a:rPr>
              <a:t> o.b.v. de </a:t>
            </a:r>
            <a:r>
              <a:rPr kumimoji="0" lang="nl-NL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utiger" panose="020B0500000000000000"/>
                <a:ea typeface="+mn-ea"/>
                <a:cs typeface="+mn-cs"/>
              </a:rPr>
              <a:t>WUP’s</a:t>
            </a:r>
            <a:r>
              <a:rPr kumimoji="0" lang="nl-NL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utiger" panose="020B0500000000000000"/>
                <a:ea typeface="+mn-ea"/>
                <a:cs typeface="+mn-cs"/>
              </a:rPr>
              <a:t>, deelname Dag van het Jongerenwerk, versteviging bekendheid PU073 in de wijken, op zoek naar twee nieuwe locaties jongerencentra Noord en Zuid/Oost, informatiebijeenkomst pers en commissie sociaal, PowerUp073 Meeting thema onderwijs i.s.m. KW1C</a:t>
            </a:r>
            <a:br>
              <a:rPr kumimoji="0" lang="nl-NL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utiger" panose="020B0500000000000000"/>
                <a:ea typeface="+mn-ea"/>
                <a:cs typeface="+mn-cs"/>
              </a:rPr>
            </a:br>
            <a:endParaRPr kumimoji="0" lang="nl-NL" sz="12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rutiger" panose="020B050000000000000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utiger" panose="020B0500000000000000"/>
                <a:ea typeface="+mn-ea"/>
                <a:cs typeface="+mn-cs"/>
              </a:rPr>
              <a:t>In de media: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Blip>
                <a:blip r:embed="rId3"/>
              </a:buBlip>
              <a:tabLst/>
              <a:defRPr/>
            </a:pPr>
            <a:r>
              <a:rPr kumimoji="0" lang="nl-NL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utiger" panose="020B0500000000000000"/>
                <a:ea typeface="+mn-ea"/>
                <a:cs typeface="+mn-cs"/>
              </a:rPr>
              <a:t> Brabants Dagblad ‘Bossche meidengroep verzint verwenmiddag’ </a:t>
            </a:r>
            <a:r>
              <a:rPr kumimoji="0" lang="nl-NL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utiger" panose="020B0500000000000000"/>
                <a:ea typeface="+mn-ea"/>
                <a:cs typeface="+mn-cs"/>
                <a:hlinkClick r:id="rId4"/>
              </a:rPr>
              <a:t>http://bit.ly/2ZvryBw</a:t>
            </a:r>
            <a:r>
              <a:rPr kumimoji="0" lang="nl-NL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utiger" panose="020B0500000000000000"/>
                <a:ea typeface="+mn-ea"/>
                <a:cs typeface="+mn-cs"/>
              </a:rPr>
              <a:t> 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Blip>
                <a:blip r:embed="rId3"/>
              </a:buBlip>
              <a:tabLst/>
              <a:defRPr/>
            </a:pPr>
            <a:r>
              <a:rPr kumimoji="0" lang="nl-NL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utiger" panose="020B0500000000000000"/>
                <a:ea typeface="+mn-ea"/>
                <a:cs typeface="+mn-cs"/>
              </a:rPr>
              <a:t> Brabants Dagblad ‘Wethouders </a:t>
            </a:r>
            <a:r>
              <a:rPr kumimoji="0" lang="nl-NL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utiger" panose="020B0500000000000000"/>
                <a:ea typeface="+mn-ea"/>
                <a:cs typeface="+mn-cs"/>
              </a:rPr>
              <a:t>Kahya</a:t>
            </a:r>
            <a:r>
              <a:rPr kumimoji="0" lang="nl-NL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utiger" panose="020B0500000000000000"/>
                <a:ea typeface="+mn-ea"/>
                <a:cs typeface="+mn-cs"/>
              </a:rPr>
              <a:t> overhandigt </a:t>
            </a:r>
            <a:r>
              <a:rPr kumimoji="0" lang="nl-NL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utiger" panose="020B0500000000000000"/>
                <a:ea typeface="+mn-ea"/>
                <a:cs typeface="+mn-cs"/>
              </a:rPr>
              <a:t>Citytrainers</a:t>
            </a:r>
            <a:r>
              <a:rPr kumimoji="0" lang="nl-NL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utiger" panose="020B0500000000000000"/>
                <a:ea typeface="+mn-ea"/>
                <a:cs typeface="+mn-cs"/>
              </a:rPr>
              <a:t> sportkleding als stimulans’ </a:t>
            </a:r>
            <a:r>
              <a:rPr kumimoji="0" lang="nl-NL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utiger" panose="020B0500000000000000"/>
                <a:ea typeface="+mn-ea"/>
                <a:cs typeface="+mn-cs"/>
                <a:hlinkClick r:id="rId5"/>
              </a:rPr>
              <a:t>http://bit.ly/2XDtNR8</a:t>
            </a:r>
            <a:r>
              <a:rPr kumimoji="0" lang="nl-NL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utiger" panose="020B0500000000000000"/>
                <a:ea typeface="+mn-ea"/>
                <a:cs typeface="+mn-cs"/>
              </a:rPr>
              <a:t> 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Blip>
                <a:blip r:embed="rId3"/>
              </a:buBlip>
              <a:tabLst/>
              <a:defRPr/>
            </a:pPr>
            <a:r>
              <a:rPr kumimoji="0" lang="nl-NL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utiger" panose="020B0500000000000000"/>
                <a:ea typeface="+mn-ea"/>
                <a:cs typeface="+mn-cs"/>
              </a:rPr>
              <a:t> DTV ‘Actieve </a:t>
            </a:r>
            <a:r>
              <a:rPr kumimoji="0" lang="nl-NL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utiger" panose="020B0500000000000000"/>
                <a:ea typeface="+mn-ea"/>
                <a:cs typeface="+mn-cs"/>
              </a:rPr>
              <a:t>Citytrainers</a:t>
            </a:r>
            <a:r>
              <a:rPr kumimoji="0" lang="nl-NL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utiger" panose="020B0500000000000000"/>
                <a:ea typeface="+mn-ea"/>
                <a:cs typeface="+mn-cs"/>
              </a:rPr>
              <a:t> beloond voor jongerenwerk in Bossche wijken’ </a:t>
            </a:r>
            <a:r>
              <a:rPr kumimoji="0" lang="nl-NL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utiger" panose="020B0500000000000000"/>
                <a:ea typeface="+mn-ea"/>
                <a:cs typeface="+mn-cs"/>
                <a:hlinkClick r:id="rId6"/>
              </a:rPr>
              <a:t>http://bit.ly/2UOZLgu</a:t>
            </a:r>
            <a:r>
              <a:rPr kumimoji="0" lang="nl-NL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utiger" panose="020B0500000000000000"/>
                <a:ea typeface="+mn-ea"/>
                <a:cs typeface="+mn-cs"/>
              </a:rPr>
              <a:t> 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Blip>
                <a:blip r:embed="rId3"/>
              </a:buBlip>
              <a:tabLst/>
              <a:defRPr/>
            </a:pPr>
            <a:r>
              <a:rPr kumimoji="0" lang="nl-NL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utiger" panose="020B0500000000000000"/>
                <a:ea typeface="+mn-ea"/>
                <a:cs typeface="+mn-cs"/>
              </a:rPr>
              <a:t> Gelijke kansen </a:t>
            </a:r>
            <a:r>
              <a:rPr kumimoji="0" lang="nl-NL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utiger" panose="020B0500000000000000"/>
                <a:ea typeface="+mn-ea"/>
                <a:cs typeface="+mn-cs"/>
                <a:hlinkClick r:id="rId7"/>
              </a:rPr>
              <a:t>https://www.gelijke-kansen.nl/actueel/nieuws/2019/03/28/interview-wethouder-onderwijs-den-bosch-ufuk-kahya</a:t>
            </a:r>
            <a:endParaRPr kumimoji="0" lang="nl-NL" sz="12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rutiger" panose="020B050000000000000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12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rutiger" panose="020B050000000000000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12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rutiger" panose="020B0500000000000000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Blip>
                <a:blip r:embed="rId3"/>
              </a:buBlip>
              <a:tabLst/>
              <a:defRPr/>
            </a:pPr>
            <a:endParaRPr kumimoji="0" lang="nl-NL" sz="12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rutiger" panose="020B050000000000000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12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rutiger" panose="020B0500000000000000"/>
              <a:ea typeface="+mn-ea"/>
              <a:cs typeface="+mn-cs"/>
            </a:endParaRPr>
          </a:p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12FE25-6F66-4E40-B0FE-74B54FAE8ECC}" type="slidenum">
              <a:rPr lang="nl-NL" smtClean="0"/>
              <a:t>10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11065190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utiger" panose="020B0500000000000000"/>
                <a:ea typeface="+mn-ea"/>
                <a:cs typeface="+mn-cs"/>
              </a:rPr>
              <a:t>Activiteiten en projecten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Blip>
                <a:blip r:embed="rId3"/>
              </a:buBlip>
              <a:tabLst/>
              <a:defRPr/>
            </a:pPr>
            <a:endParaRPr kumimoji="0" lang="nl-NL" sz="12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rutiger" panose="020B0500000000000000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Blip>
                <a:blip r:embed="rId3"/>
              </a:buBlip>
              <a:tabLst/>
              <a:defRPr/>
            </a:pPr>
            <a:r>
              <a:rPr kumimoji="0" lang="nl-NL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utiger" panose="020B0500000000000000"/>
                <a:ea typeface="+mn-ea"/>
                <a:cs typeface="+mn-cs"/>
              </a:rPr>
              <a:t> Netwerk-/stedelijk platformfunctie: Speeddate voor de Bossche jongeren, uitwisseling Finland, campagne Wat kies jij?, drieluik landelijk jongerenwerk, uitwisseling Brussel</a:t>
            </a:r>
            <a:br>
              <a:rPr kumimoji="0" lang="nl-NL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utiger" panose="020B0500000000000000"/>
                <a:ea typeface="+mn-ea"/>
                <a:cs typeface="+mn-cs"/>
              </a:rPr>
            </a:br>
            <a:endParaRPr kumimoji="0" lang="nl-NL" sz="12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rutiger" panose="020B0500000000000000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Blip>
                <a:blip r:embed="rId3"/>
              </a:buBlip>
              <a:tabLst/>
              <a:defRPr/>
            </a:pPr>
            <a:r>
              <a:rPr kumimoji="0" lang="nl-NL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utiger" panose="020B0500000000000000"/>
                <a:ea typeface="+mn-ea"/>
                <a:cs typeface="+mn-cs"/>
              </a:rPr>
              <a:t> Preventie &amp; Jongerenparticipatie &amp; Talentontwikkeling: Boost je Buurt in vier wijken, </a:t>
            </a:r>
            <a:r>
              <a:rPr kumimoji="0" lang="nl-NL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utiger" panose="020B0500000000000000"/>
                <a:ea typeface="+mn-ea"/>
                <a:cs typeface="+mn-cs"/>
              </a:rPr>
              <a:t>Boostday</a:t>
            </a:r>
            <a:r>
              <a:rPr kumimoji="0" lang="nl-NL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utiger" panose="020B0500000000000000"/>
                <a:ea typeface="+mn-ea"/>
                <a:cs typeface="+mn-cs"/>
              </a:rPr>
              <a:t>, activiteiten en projecten door jongeren met financiële ondersteuning vanuit </a:t>
            </a:r>
            <a:r>
              <a:rPr kumimoji="0" lang="nl-NL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utiger" panose="020B0500000000000000"/>
                <a:ea typeface="+mn-ea"/>
                <a:cs typeface="+mn-cs"/>
              </a:rPr>
              <a:t>Cityboost</a:t>
            </a:r>
            <a:r>
              <a:rPr kumimoji="0" lang="nl-NL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utiger" panose="020B0500000000000000"/>
                <a:ea typeface="+mn-ea"/>
                <a:cs typeface="+mn-cs"/>
              </a:rPr>
              <a:t> (Ladies </a:t>
            </a:r>
            <a:r>
              <a:rPr kumimoji="0" lang="nl-NL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utiger" panose="020B0500000000000000"/>
                <a:ea typeface="+mn-ea"/>
                <a:cs typeface="+mn-cs"/>
              </a:rPr>
              <a:t>Only</a:t>
            </a:r>
            <a:r>
              <a:rPr kumimoji="0" lang="nl-NL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utiger" panose="020B0500000000000000"/>
                <a:ea typeface="+mn-ea"/>
                <a:cs typeface="+mn-cs"/>
              </a:rPr>
              <a:t> </a:t>
            </a:r>
            <a:r>
              <a:rPr kumimoji="0" lang="nl-NL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utiger" panose="020B0500000000000000"/>
                <a:ea typeface="+mn-ea"/>
                <a:cs typeface="+mn-cs"/>
              </a:rPr>
              <a:t>Infinity</a:t>
            </a:r>
            <a:r>
              <a:rPr kumimoji="0" lang="nl-NL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utiger" panose="020B0500000000000000"/>
                <a:ea typeface="+mn-ea"/>
                <a:cs typeface="+mn-cs"/>
              </a:rPr>
              <a:t>, Muziekstudio 4West, UR Record Muziekkamp), Power Battle (boogschieten, K-Pop dansen), school-werkcafé, workshop 3D printen, open inloop, </a:t>
            </a:r>
            <a:r>
              <a:rPr kumimoji="0" lang="nl-NL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utiger" panose="020B0500000000000000"/>
                <a:ea typeface="+mn-ea"/>
                <a:cs typeface="+mn-cs"/>
              </a:rPr>
              <a:t>Off-side</a:t>
            </a:r>
            <a:r>
              <a:rPr kumimoji="0" lang="nl-NL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utiger" panose="020B0500000000000000"/>
                <a:ea typeface="+mn-ea"/>
                <a:cs typeface="+mn-cs"/>
              </a:rPr>
              <a:t>, kookclub, individuele trajecten JPP, dialoog gesprekken moeder-dochter, </a:t>
            </a:r>
            <a:r>
              <a:rPr kumimoji="0" lang="nl-NL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utiger" panose="020B0500000000000000"/>
                <a:ea typeface="+mn-ea"/>
                <a:cs typeface="+mn-cs"/>
              </a:rPr>
              <a:t>Citytrainer</a:t>
            </a:r>
            <a:r>
              <a:rPr kumimoji="0" lang="nl-NL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utiger" panose="020B0500000000000000"/>
                <a:ea typeface="+mn-ea"/>
                <a:cs typeface="+mn-cs"/>
              </a:rPr>
              <a:t> buurt&amp; cultuur en nog veel meer activiteiten in de verschillende wijken</a:t>
            </a:r>
            <a:br>
              <a:rPr kumimoji="0" lang="nl-NL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utiger" panose="020B0500000000000000"/>
                <a:ea typeface="+mn-ea"/>
                <a:cs typeface="+mn-cs"/>
              </a:rPr>
            </a:br>
            <a:endParaRPr kumimoji="0" lang="nl-NL" sz="12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rutiger" panose="020B0500000000000000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Blip>
                <a:blip r:embed="rId3"/>
              </a:buBlip>
              <a:tabLst/>
              <a:defRPr/>
            </a:pPr>
            <a:r>
              <a:rPr kumimoji="0" lang="nl-NL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utiger" panose="020B0500000000000000"/>
                <a:ea typeface="+mn-ea"/>
                <a:cs typeface="+mn-cs"/>
              </a:rPr>
              <a:t> Onderwijs: deelname Innovatieweek KW1C, Themadag Respect me, </a:t>
            </a:r>
            <a:r>
              <a:rPr kumimoji="0" lang="nl-NL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utiger" panose="020B0500000000000000"/>
                <a:ea typeface="+mn-ea"/>
                <a:cs typeface="+mn-cs"/>
              </a:rPr>
              <a:t>don’t</a:t>
            </a:r>
            <a:r>
              <a:rPr kumimoji="0" lang="nl-NL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utiger" panose="020B0500000000000000"/>
                <a:ea typeface="+mn-ea"/>
                <a:cs typeface="+mn-cs"/>
              </a:rPr>
              <a:t> sext me (</a:t>
            </a:r>
            <a:r>
              <a:rPr kumimoji="0" lang="nl-NL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utiger" panose="020B0500000000000000"/>
                <a:ea typeface="+mn-ea"/>
                <a:cs typeface="+mn-cs"/>
              </a:rPr>
              <a:t>Rodenborgh</a:t>
            </a:r>
            <a:r>
              <a:rPr kumimoji="0" lang="nl-NL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utiger" panose="020B0500000000000000"/>
                <a:ea typeface="+mn-ea"/>
                <a:cs typeface="+mn-cs"/>
              </a:rPr>
              <a:t>), </a:t>
            </a:r>
            <a:r>
              <a:rPr kumimoji="0" lang="nl-NL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utiger" panose="020B0500000000000000"/>
                <a:ea typeface="+mn-ea"/>
                <a:cs typeface="+mn-cs"/>
              </a:rPr>
              <a:t>Fitdag</a:t>
            </a:r>
            <a:r>
              <a:rPr kumimoji="0" lang="nl-NL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utiger" panose="020B0500000000000000"/>
                <a:ea typeface="+mn-ea"/>
                <a:cs typeface="+mn-cs"/>
              </a:rPr>
              <a:t> (Jeroen Bosch College), workshops (</a:t>
            </a:r>
            <a:r>
              <a:rPr kumimoji="0" lang="nl-NL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utiger" panose="020B0500000000000000"/>
                <a:ea typeface="+mn-ea"/>
                <a:cs typeface="+mn-cs"/>
              </a:rPr>
              <a:t>Sancta</a:t>
            </a:r>
            <a:r>
              <a:rPr kumimoji="0" lang="nl-NL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utiger" panose="020B0500000000000000"/>
                <a:ea typeface="+mn-ea"/>
                <a:cs typeface="+mn-cs"/>
              </a:rPr>
              <a:t> Maria), afspraken rondom wekelijkse inzet Bossche Vakschool, Taskforce, Raak onderzoek </a:t>
            </a:r>
            <a:r>
              <a:rPr kumimoji="0" lang="nl-NL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utiger" panose="020B0500000000000000"/>
                <a:ea typeface="+mn-ea"/>
                <a:cs typeface="+mn-cs"/>
              </a:rPr>
              <a:t>Fontys</a:t>
            </a:r>
            <a:r>
              <a:rPr kumimoji="0" lang="nl-NL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utiger" panose="020B0500000000000000"/>
                <a:ea typeface="+mn-ea"/>
                <a:cs typeface="+mn-cs"/>
              </a:rPr>
              <a:t> Maike Kooijmans, oppascursus </a:t>
            </a:r>
            <a:r>
              <a:rPr kumimoji="0" lang="nl-NL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utiger" panose="020B0500000000000000"/>
                <a:ea typeface="+mn-ea"/>
                <a:cs typeface="+mn-cs"/>
              </a:rPr>
              <a:t>pierson</a:t>
            </a:r>
            <a:r>
              <a:rPr kumimoji="0" lang="nl-NL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utiger" panose="020B0500000000000000"/>
                <a:ea typeface="+mn-ea"/>
                <a:cs typeface="+mn-cs"/>
              </a:rPr>
              <a:t/>
            </a:r>
            <a:br>
              <a:rPr kumimoji="0" lang="nl-NL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utiger" panose="020B0500000000000000"/>
                <a:ea typeface="+mn-ea"/>
                <a:cs typeface="+mn-cs"/>
              </a:rPr>
            </a:br>
            <a:endParaRPr kumimoji="0" lang="nl-NL" sz="12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rutiger" panose="020B0500000000000000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Blip>
                <a:blip r:embed="rId3"/>
              </a:buBlip>
              <a:tabLst/>
              <a:defRPr/>
            </a:pPr>
            <a:r>
              <a:rPr kumimoji="0" lang="nl-NL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utiger" panose="020B0500000000000000"/>
                <a:ea typeface="+mn-ea"/>
                <a:cs typeface="+mn-cs"/>
              </a:rPr>
              <a:t> Stedelijke projecten: SKEER! (thema armoede), Schulden (10 uur p. week binnen onderwijs), Ramadantoernooi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12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rutiger" panose="020B050000000000000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12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rutiger" panose="020B0500000000000000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Blip>
                <a:blip r:embed="rId3"/>
              </a:buBlip>
              <a:tabLst/>
              <a:defRPr/>
            </a:pPr>
            <a:r>
              <a:rPr kumimoji="0" lang="nl-NL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utiger" panose="020B0500000000000000"/>
                <a:ea typeface="+mn-ea"/>
                <a:cs typeface="+mn-cs"/>
              </a:rPr>
              <a:t> Interne ontwikkelingen: registratiesysteem, spinnenweb positieve gezondheid, pilot sportstrippenkaart, onderzoek maatschappelijk rendement (</a:t>
            </a:r>
            <a:r>
              <a:rPr kumimoji="0" lang="nl-NL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utiger" panose="020B0500000000000000"/>
                <a:ea typeface="+mn-ea"/>
                <a:cs typeface="+mn-cs"/>
              </a:rPr>
              <a:t>Fontys</a:t>
            </a:r>
            <a:r>
              <a:rPr kumimoji="0" lang="nl-NL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utiger" panose="020B0500000000000000"/>
                <a:ea typeface="+mn-ea"/>
                <a:cs typeface="+mn-cs"/>
              </a:rPr>
              <a:t>), uitbreiding functionaliteiten website, participatie(ladder) bijeenkomsten teams, interne nieuwsbrief, Projectleider ISK, buurtsportwerker RNV, workshop Laaggeletterdheid bij jongeren, weerbaarheidstraining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12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rutiger" panose="020B0500000000000000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Blip>
                <a:blip r:embed="rId3"/>
              </a:buBlip>
              <a:tabLst/>
              <a:defRPr/>
            </a:pPr>
            <a:r>
              <a:rPr kumimoji="0" lang="nl-NL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utiger" panose="020B0500000000000000"/>
                <a:ea typeface="+mn-ea"/>
                <a:cs typeface="+mn-cs"/>
              </a:rPr>
              <a:t> Positionering: </a:t>
            </a:r>
            <a:r>
              <a:rPr kumimoji="0" lang="nl-NL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utiger" panose="020B0500000000000000"/>
                <a:ea typeface="+mn-ea"/>
                <a:cs typeface="+mn-cs"/>
              </a:rPr>
              <a:t>Infograpics</a:t>
            </a:r>
            <a:r>
              <a:rPr kumimoji="0" lang="nl-NL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utiger" panose="020B0500000000000000"/>
                <a:ea typeface="+mn-ea"/>
                <a:cs typeface="+mn-cs"/>
              </a:rPr>
              <a:t> o.b.v. de </a:t>
            </a:r>
            <a:r>
              <a:rPr kumimoji="0" lang="nl-NL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utiger" panose="020B0500000000000000"/>
                <a:ea typeface="+mn-ea"/>
                <a:cs typeface="+mn-cs"/>
              </a:rPr>
              <a:t>WUP’s</a:t>
            </a:r>
            <a:r>
              <a:rPr kumimoji="0" lang="nl-NL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utiger" panose="020B0500000000000000"/>
                <a:ea typeface="+mn-ea"/>
                <a:cs typeface="+mn-cs"/>
              </a:rPr>
              <a:t>, deelname Dag van het Jongerenwerk, versteviging bekendheid PU073 in de wijken, op zoek naar twee nieuwe locaties jongerencentra Noord en Zuid/Oost, informatiebijeenkomst pers en commissie sociaal, PowerUp073 Meeting thema onderwijs i.s.m. KW1C</a:t>
            </a:r>
            <a:br>
              <a:rPr kumimoji="0" lang="nl-NL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utiger" panose="020B0500000000000000"/>
                <a:ea typeface="+mn-ea"/>
                <a:cs typeface="+mn-cs"/>
              </a:rPr>
            </a:br>
            <a:endParaRPr kumimoji="0" lang="nl-NL" sz="12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rutiger" panose="020B050000000000000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utiger" panose="020B0500000000000000"/>
                <a:ea typeface="+mn-ea"/>
                <a:cs typeface="+mn-cs"/>
              </a:rPr>
              <a:t>In de media: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Blip>
                <a:blip r:embed="rId3"/>
              </a:buBlip>
              <a:tabLst/>
              <a:defRPr/>
            </a:pPr>
            <a:r>
              <a:rPr kumimoji="0" lang="nl-NL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utiger" panose="020B0500000000000000"/>
                <a:ea typeface="+mn-ea"/>
                <a:cs typeface="+mn-cs"/>
              </a:rPr>
              <a:t> Brabants Dagblad ‘Bossche meidengroep verzint verwenmiddag’ </a:t>
            </a:r>
            <a:r>
              <a:rPr kumimoji="0" lang="nl-NL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utiger" panose="020B0500000000000000"/>
                <a:ea typeface="+mn-ea"/>
                <a:cs typeface="+mn-cs"/>
                <a:hlinkClick r:id="rId4"/>
              </a:rPr>
              <a:t>http://bit.ly/2ZvryBw</a:t>
            </a:r>
            <a:r>
              <a:rPr kumimoji="0" lang="nl-NL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utiger" panose="020B0500000000000000"/>
                <a:ea typeface="+mn-ea"/>
                <a:cs typeface="+mn-cs"/>
              </a:rPr>
              <a:t> 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Blip>
                <a:blip r:embed="rId3"/>
              </a:buBlip>
              <a:tabLst/>
              <a:defRPr/>
            </a:pPr>
            <a:r>
              <a:rPr kumimoji="0" lang="nl-NL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utiger" panose="020B0500000000000000"/>
                <a:ea typeface="+mn-ea"/>
                <a:cs typeface="+mn-cs"/>
              </a:rPr>
              <a:t> Brabants Dagblad ‘Wethouders </a:t>
            </a:r>
            <a:r>
              <a:rPr kumimoji="0" lang="nl-NL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utiger" panose="020B0500000000000000"/>
                <a:ea typeface="+mn-ea"/>
                <a:cs typeface="+mn-cs"/>
              </a:rPr>
              <a:t>Kahya</a:t>
            </a:r>
            <a:r>
              <a:rPr kumimoji="0" lang="nl-NL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utiger" panose="020B0500000000000000"/>
                <a:ea typeface="+mn-ea"/>
                <a:cs typeface="+mn-cs"/>
              </a:rPr>
              <a:t> overhandigt </a:t>
            </a:r>
            <a:r>
              <a:rPr kumimoji="0" lang="nl-NL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utiger" panose="020B0500000000000000"/>
                <a:ea typeface="+mn-ea"/>
                <a:cs typeface="+mn-cs"/>
              </a:rPr>
              <a:t>Citytrainers</a:t>
            </a:r>
            <a:r>
              <a:rPr kumimoji="0" lang="nl-NL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utiger" panose="020B0500000000000000"/>
                <a:ea typeface="+mn-ea"/>
                <a:cs typeface="+mn-cs"/>
              </a:rPr>
              <a:t> sportkleding als stimulans’ </a:t>
            </a:r>
            <a:r>
              <a:rPr kumimoji="0" lang="nl-NL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utiger" panose="020B0500000000000000"/>
                <a:ea typeface="+mn-ea"/>
                <a:cs typeface="+mn-cs"/>
                <a:hlinkClick r:id="rId5"/>
              </a:rPr>
              <a:t>http://bit.ly/2XDtNR8</a:t>
            </a:r>
            <a:r>
              <a:rPr kumimoji="0" lang="nl-NL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utiger" panose="020B0500000000000000"/>
                <a:ea typeface="+mn-ea"/>
                <a:cs typeface="+mn-cs"/>
              </a:rPr>
              <a:t> 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Blip>
                <a:blip r:embed="rId3"/>
              </a:buBlip>
              <a:tabLst/>
              <a:defRPr/>
            </a:pPr>
            <a:r>
              <a:rPr kumimoji="0" lang="nl-NL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utiger" panose="020B0500000000000000"/>
                <a:ea typeface="+mn-ea"/>
                <a:cs typeface="+mn-cs"/>
              </a:rPr>
              <a:t> DTV ‘Actieve </a:t>
            </a:r>
            <a:r>
              <a:rPr kumimoji="0" lang="nl-NL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utiger" panose="020B0500000000000000"/>
                <a:ea typeface="+mn-ea"/>
                <a:cs typeface="+mn-cs"/>
              </a:rPr>
              <a:t>Citytrainers</a:t>
            </a:r>
            <a:r>
              <a:rPr kumimoji="0" lang="nl-NL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utiger" panose="020B0500000000000000"/>
                <a:ea typeface="+mn-ea"/>
                <a:cs typeface="+mn-cs"/>
              </a:rPr>
              <a:t> beloond voor jongerenwerk in Bossche wijken’ </a:t>
            </a:r>
            <a:r>
              <a:rPr kumimoji="0" lang="nl-NL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utiger" panose="020B0500000000000000"/>
                <a:ea typeface="+mn-ea"/>
                <a:cs typeface="+mn-cs"/>
                <a:hlinkClick r:id="rId6"/>
              </a:rPr>
              <a:t>http://bit.ly/2UOZLgu</a:t>
            </a:r>
            <a:r>
              <a:rPr kumimoji="0" lang="nl-NL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utiger" panose="020B0500000000000000"/>
                <a:ea typeface="+mn-ea"/>
                <a:cs typeface="+mn-cs"/>
              </a:rPr>
              <a:t> 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Blip>
                <a:blip r:embed="rId3"/>
              </a:buBlip>
              <a:tabLst/>
              <a:defRPr/>
            </a:pPr>
            <a:r>
              <a:rPr kumimoji="0" lang="nl-NL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utiger" panose="020B0500000000000000"/>
                <a:ea typeface="+mn-ea"/>
                <a:cs typeface="+mn-cs"/>
              </a:rPr>
              <a:t> Gelijke kansen </a:t>
            </a:r>
            <a:r>
              <a:rPr kumimoji="0" lang="nl-NL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utiger" panose="020B0500000000000000"/>
                <a:ea typeface="+mn-ea"/>
                <a:cs typeface="+mn-cs"/>
                <a:hlinkClick r:id="rId7"/>
              </a:rPr>
              <a:t>https://www.gelijke-kansen.nl/actueel/nieuws/2019/03/28/interview-wethouder-onderwijs-den-bosch-ufuk-kahya</a:t>
            </a:r>
            <a:endParaRPr kumimoji="0" lang="nl-NL" sz="12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rutiger" panose="020B050000000000000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12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rutiger" panose="020B050000000000000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12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rutiger" panose="020B0500000000000000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Blip>
                <a:blip r:embed="rId3"/>
              </a:buBlip>
              <a:tabLst/>
              <a:defRPr/>
            </a:pPr>
            <a:endParaRPr kumimoji="0" lang="nl-NL" sz="12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rutiger" panose="020B050000000000000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12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rutiger" panose="020B0500000000000000"/>
              <a:ea typeface="+mn-ea"/>
              <a:cs typeface="+mn-cs"/>
            </a:endParaRPr>
          </a:p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12FE25-6F66-4E40-B0FE-74B54FAE8ECC}" type="slidenum">
              <a:rPr lang="nl-NL" smtClean="0"/>
              <a:t>11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80530398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 smtClean="0"/>
              <a:t>Een stedelijk plan voor het jongerenwerk</a:t>
            </a:r>
          </a:p>
          <a:p>
            <a:pPr lvl="1"/>
            <a:r>
              <a:rPr lang="nl-NL" dirty="0" smtClean="0"/>
              <a:t>4 deelplannen per wijk, met doelstellingen en indicatoren </a:t>
            </a:r>
          </a:p>
          <a:p>
            <a:pPr marL="457200" lvl="1" indent="0">
              <a:buNone/>
            </a:pPr>
            <a:r>
              <a:rPr lang="nl-NL" dirty="0" smtClean="0"/>
              <a:t>	(gebaseerd op </a:t>
            </a:r>
            <a:r>
              <a:rPr lang="nl-NL" dirty="0" err="1" smtClean="0"/>
              <a:t>Inspiring</a:t>
            </a:r>
            <a:r>
              <a:rPr lang="nl-NL" dirty="0" smtClean="0"/>
              <a:t> </a:t>
            </a:r>
            <a:r>
              <a:rPr lang="nl-NL" dirty="0" err="1" smtClean="0"/>
              <a:t>Quality</a:t>
            </a:r>
            <a:r>
              <a:rPr lang="nl-NL" dirty="0" smtClean="0"/>
              <a:t> </a:t>
            </a:r>
            <a:r>
              <a:rPr lang="nl-NL" dirty="0" err="1" smtClean="0"/>
              <a:t>Youth</a:t>
            </a:r>
            <a:r>
              <a:rPr lang="nl-NL" dirty="0" smtClean="0"/>
              <a:t> </a:t>
            </a:r>
            <a:r>
              <a:rPr lang="nl-NL" dirty="0" err="1" smtClean="0"/>
              <a:t>Work</a:t>
            </a:r>
            <a:r>
              <a:rPr lang="nl-NL" dirty="0" smtClean="0"/>
              <a:t>)</a:t>
            </a:r>
          </a:p>
          <a:p>
            <a:r>
              <a:rPr lang="nl-NL" dirty="0" smtClean="0"/>
              <a:t>Verstevigen samenwerking met VO scholen ( Taskforce V073)</a:t>
            </a:r>
          </a:p>
          <a:p>
            <a:r>
              <a:rPr lang="nl-NL" dirty="0" smtClean="0"/>
              <a:t>(</a:t>
            </a:r>
            <a:r>
              <a:rPr lang="nl-NL" dirty="0" err="1" smtClean="0"/>
              <a:t>Inter</a:t>
            </a:r>
            <a:r>
              <a:rPr lang="nl-NL" dirty="0" smtClean="0"/>
              <a:t>-) nationaal netwerk verstevigen</a:t>
            </a:r>
          </a:p>
          <a:p>
            <a:r>
              <a:rPr lang="nl-NL" dirty="0" smtClean="0"/>
              <a:t>Omarmen Urban scene</a:t>
            </a:r>
          </a:p>
          <a:p>
            <a:r>
              <a:rPr lang="nl-NL" dirty="0" smtClean="0"/>
              <a:t>Stedelijk registratiesysteem jongerenwerk</a:t>
            </a:r>
          </a:p>
          <a:p>
            <a:r>
              <a:rPr lang="nl-NL" dirty="0" smtClean="0"/>
              <a:t>Diepere integratie organisaties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12FE25-6F66-4E40-B0FE-74B54FAE8ECC}" type="slidenum">
              <a:rPr lang="nl-NL" smtClean="0"/>
              <a:t>12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5193375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xmlns="" id="{2C3CEEE2-C41B-4DA2-A1CC-DCBB03C0C78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xmlns="" id="{3ABDC00C-57F1-456F-8E96-25E88B2E9FA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 om de ondertitelstijl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xmlns="" id="{3C7BA735-0C1E-44D9-91AD-865C751935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4DB244-53F2-4F9A-8145-AC55DA394201}" type="datetime1">
              <a:rPr lang="nl-NL" smtClean="0"/>
              <a:t>13-6-2019</a:t>
            </a:fld>
            <a:endParaRPr lang="nl-NL" dirty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xmlns="" id="{822FE69A-EDB4-4D79-BFA9-10192BE48E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xmlns="" id="{5E1E3251-9CC9-4EB6-829F-D1591588D6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CC9AD-C404-440E-8116-956723918ED8}" type="slidenum">
              <a:rPr lang="nl-NL" smtClean="0"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4298905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xmlns="" id="{D6EEEBDE-754B-4996-A081-4A4E6136B0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xmlns="" id="{FC593F0C-AEAB-4B13-9C52-52B33A69F4D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xmlns="" id="{5339D955-6EA7-4602-A009-28CD7B982A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0ED050-4F12-49B8-BCD4-1604B9D78322}" type="datetime1">
              <a:rPr lang="nl-NL" smtClean="0"/>
              <a:t>13-6-2019</a:t>
            </a:fld>
            <a:endParaRPr lang="nl-NL" dirty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xmlns="" id="{95FBFB70-FF49-4FA6-BD76-564A48F948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xmlns="" id="{783F2917-84D0-47A5-BD79-6D185BF27F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CC9AD-C404-440E-8116-956723918ED8}" type="slidenum">
              <a:rPr lang="nl-NL" smtClean="0"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3804482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>
            <a:extLst>
              <a:ext uri="{FF2B5EF4-FFF2-40B4-BE49-F238E27FC236}">
                <a16:creationId xmlns:a16="http://schemas.microsoft.com/office/drawing/2014/main" xmlns="" id="{B132BA38-C058-4A49-9C7B-90F6C2CD630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xmlns="" id="{D3FE192D-DFE9-49D8-A2CB-2D66D6BB7E9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xmlns="" id="{482BB9D1-81F9-4714-B883-F0EB5E202A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C6035C-BAEA-4AD5-8BD7-68DE9FE4439C}" type="datetime1">
              <a:rPr lang="nl-NL" smtClean="0"/>
              <a:t>13-6-2019</a:t>
            </a:fld>
            <a:endParaRPr lang="nl-NL" dirty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xmlns="" id="{5CD1E1F8-ACD7-44F0-8FF6-3B0937DA47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xmlns="" id="{88968BC0-6F9C-433C-B19B-9C43F604BD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CC9AD-C404-440E-8116-956723918ED8}" type="slidenum">
              <a:rPr lang="nl-NL" smtClean="0"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7968390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xmlns="" id="{07276BE9-EE07-43CA-A261-BDA1C39502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xmlns="" id="{F490C963-FB09-404D-8184-44CC30A3D8E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xmlns="" id="{B0BBB341-F699-4097-B5D9-31E09EB414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1DD42A-FE6A-43F6-8B74-6C8284721109}" type="datetime1">
              <a:rPr lang="nl-NL" smtClean="0"/>
              <a:t>13-6-2019</a:t>
            </a:fld>
            <a:endParaRPr lang="nl-NL" dirty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xmlns="" id="{DE7669F2-9FC0-4DA2-A1CF-98BE50683E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xmlns="" id="{9433AEEA-11F3-46EC-B686-5FEBC03395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CC9AD-C404-440E-8116-956723918ED8}" type="slidenum">
              <a:rPr lang="nl-NL" smtClean="0"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57713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xmlns="" id="{3CC9AA03-6783-4687-BB64-3D6A5DC323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xmlns="" id="{08B87602-8023-4019-9969-B12D5F77451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xmlns="" id="{8E373636-4970-4806-B783-69C2D13A33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FDBF6A-C358-4DB2-A8D8-00FC497A737B}" type="datetime1">
              <a:rPr lang="nl-NL" smtClean="0"/>
              <a:t>13-6-2019</a:t>
            </a:fld>
            <a:endParaRPr lang="nl-NL" dirty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xmlns="" id="{998613BC-251A-4EE3-93A8-A81408F659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xmlns="" id="{1F89F347-4138-44C1-84C8-1591E06E36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CC9AD-C404-440E-8116-956723918ED8}" type="slidenum">
              <a:rPr lang="nl-NL" smtClean="0"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5200059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xmlns="" id="{3A6D8D9B-2E6E-4438-B604-29317D64DA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xmlns="" id="{BC0BB0B9-D591-4E11-8EA3-53E1D2A1C21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xmlns="" id="{1A227E81-2B63-44EC-BBEB-8E945980394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xmlns="" id="{4AA2DAD8-8F00-48CF-AB2F-B4FD32E1F0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B395EE-515D-4783-B41D-D186100462E3}" type="datetime1">
              <a:rPr lang="nl-NL" smtClean="0"/>
              <a:t>13-6-2019</a:t>
            </a:fld>
            <a:endParaRPr lang="nl-NL" dirty="0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xmlns="" id="{9C62E0EB-4610-43E4-BF9F-4621A436EE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xmlns="" id="{2A083726-B368-4E10-A669-73F9A425D0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CC9AD-C404-440E-8116-956723918ED8}" type="slidenum">
              <a:rPr lang="nl-NL" smtClean="0"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7940255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xmlns="" id="{10728FF7-B242-4A3C-BCA2-9CD84D8E24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xmlns="" id="{1EA3BD13-5364-4875-8E99-81237C93D57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xmlns="" id="{C0EFB47F-933A-4A26-B9ED-AE03432FFF0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xmlns="" id="{6F83EA09-F440-4883-B60C-80E9F6E1EF4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xmlns="" id="{056F8080-F23E-4D03-81AC-61468228AA0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Tijdelijke aanduiding voor datum 6">
            <a:extLst>
              <a:ext uri="{FF2B5EF4-FFF2-40B4-BE49-F238E27FC236}">
                <a16:creationId xmlns:a16="http://schemas.microsoft.com/office/drawing/2014/main" xmlns="" id="{4866CD8D-14A5-4604-9A42-2D60FE45EF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DE3E21-C3C5-4369-8DF6-F19CDC6B187C}" type="datetime1">
              <a:rPr lang="nl-NL" smtClean="0"/>
              <a:t>13-6-2019</a:t>
            </a:fld>
            <a:endParaRPr lang="nl-NL" dirty="0"/>
          </a:p>
        </p:txBody>
      </p:sp>
      <p:sp>
        <p:nvSpPr>
          <p:cNvPr id="8" name="Tijdelijke aanduiding voor voettekst 7">
            <a:extLst>
              <a:ext uri="{FF2B5EF4-FFF2-40B4-BE49-F238E27FC236}">
                <a16:creationId xmlns:a16="http://schemas.microsoft.com/office/drawing/2014/main" xmlns="" id="{2539BF43-33BD-4784-A4C1-D793655193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9" name="Tijdelijke aanduiding voor dianummer 8">
            <a:extLst>
              <a:ext uri="{FF2B5EF4-FFF2-40B4-BE49-F238E27FC236}">
                <a16:creationId xmlns:a16="http://schemas.microsoft.com/office/drawing/2014/main" xmlns="" id="{54936282-BDB4-445F-B890-3BBC3D412C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CC9AD-C404-440E-8116-956723918ED8}" type="slidenum">
              <a:rPr lang="nl-NL" smtClean="0"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6460867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xmlns="" id="{3C919E87-D79F-41C5-853B-16BE2BF9E6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xmlns="" id="{C37F5B87-5A57-4977-A90D-1AEFABC3C5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420951-FE46-4254-A43A-03B3049A9C19}" type="datetime1">
              <a:rPr lang="nl-NL" smtClean="0"/>
              <a:t>13-6-2019</a:t>
            </a:fld>
            <a:endParaRPr lang="nl-NL" dirty="0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xmlns="" id="{630C03AF-CC05-48FD-B33C-93D9A025C7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xmlns="" id="{38403C7A-8B00-4B13-9933-7B3CAE0FBE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CC9AD-C404-440E-8116-956723918ED8}" type="slidenum">
              <a:rPr lang="nl-NL" smtClean="0"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8601753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xmlns="" id="{7A3A3ADB-FEB0-42D1-8D47-C5374BA8C8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3E79B7-900F-41A7-A3C4-5A3EE20CE4A8}" type="datetime1">
              <a:rPr lang="nl-NL" smtClean="0"/>
              <a:t>13-6-2019</a:t>
            </a:fld>
            <a:endParaRPr lang="nl-NL" dirty="0"/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xmlns="" id="{062F3833-BFF9-48F8-B67C-79B148B51B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xmlns="" id="{0EE50B7D-F748-4FBA-BC80-9E262698E7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955157" y="6369612"/>
            <a:ext cx="2743200" cy="365125"/>
          </a:xfrm>
          <a:noFill/>
        </p:spPr>
        <p:txBody>
          <a:bodyPr/>
          <a:lstStyle>
            <a:lvl1pPr>
              <a:defRPr sz="1400">
                <a:solidFill>
                  <a:schemeClr val="bg1"/>
                </a:solidFill>
                <a:latin typeface="Eurostile" panose="020B0704020202050204" pitchFamily="34" charset="0"/>
              </a:defRPr>
            </a:lvl1pPr>
          </a:lstStyle>
          <a:p>
            <a:fld id="{739CC9AD-C404-440E-8116-956723918ED8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4887579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xmlns="" id="{45BEBA93-BD5B-4631-9015-44D5C3B09D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xmlns="" id="{F9DEB3A4-9DE6-4EB3-BBB5-225DDA5D6F7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xmlns="" id="{BB4B75CD-1F4F-4731-9321-178C9581B4E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xmlns="" id="{329A9463-92C2-4AFF-BA37-B9C2D9D0DB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C996B5-F15E-4698-869F-D4BD411ACB14}" type="datetime1">
              <a:rPr lang="nl-NL" smtClean="0"/>
              <a:t>13-6-2019</a:t>
            </a:fld>
            <a:endParaRPr lang="nl-NL" dirty="0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xmlns="" id="{9BADDA7D-CD91-47DF-8594-30D146F657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xmlns="" id="{F6E77C86-38FA-4731-8008-7AEAB5D762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CC9AD-C404-440E-8116-956723918ED8}" type="slidenum">
              <a:rPr lang="nl-NL" smtClean="0"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2254092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xmlns="" id="{36C6FE5D-DBE9-4706-9C68-5BFEC6E7DE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afbeelding 2">
            <a:extLst>
              <a:ext uri="{FF2B5EF4-FFF2-40B4-BE49-F238E27FC236}">
                <a16:creationId xmlns:a16="http://schemas.microsoft.com/office/drawing/2014/main" xmlns="" id="{4768EE83-C0CC-4C6E-A769-F09EE9303D6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 dirty="0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xmlns="" id="{F8DADE79-77D2-4CEE-92A2-1F763B70F54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xmlns="" id="{9C727F5E-CD7F-486C-A486-1ECF4D6235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BFCB05-8851-4EF2-8B9B-D36A5BF52142}" type="datetime1">
              <a:rPr lang="nl-NL" smtClean="0"/>
              <a:t>13-6-2019</a:t>
            </a:fld>
            <a:endParaRPr lang="nl-NL" dirty="0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xmlns="" id="{C2A9EEDC-B398-432C-BACC-0B67249E6C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xmlns="" id="{23242163-6AD6-4047-A059-F6F190F6F1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CC9AD-C404-440E-8116-956723918ED8}" type="slidenum">
              <a:rPr lang="nl-NL" smtClean="0"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5778271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xmlns="" id="{5632B298-CB91-41EA-B872-3EF9C3651B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dirty="0"/>
              <a:t>Klik om de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xmlns="" id="{33B36F1F-4810-447E-8E44-B0CAF1A9BF9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xmlns="" id="{9649109A-409C-481F-B6AA-949A5C07353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9F7007-3D92-4ED6-A50B-64C28C7CFEDE}" type="datetime1">
              <a:rPr lang="nl-NL" smtClean="0"/>
              <a:t>13-6-2019</a:t>
            </a:fld>
            <a:endParaRPr lang="nl-NL" dirty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xmlns="" id="{77B1521F-583A-4BCA-BD6E-F30709BB6C1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 dirty="0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xmlns="" id="{F7235424-5435-4328-B248-8A2DFA0D3E6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9CC9AD-C404-440E-8116-956723918ED8}" type="slidenum">
              <a:rPr lang="nl-NL" smtClean="0"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3926927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3.xml"/><Relationship Id="rId3" Type="http://schemas.openxmlformats.org/officeDocument/2006/relationships/image" Target="../media/image6.jpeg"/><Relationship Id="rId7" Type="http://schemas.openxmlformats.org/officeDocument/2006/relationships/diagramQuickStyle" Target="../diagrams/quickStyle3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diagramLayout" Target="../diagrams/layout3.xml"/><Relationship Id="rId5" Type="http://schemas.openxmlformats.org/officeDocument/2006/relationships/diagramData" Target="../diagrams/data3.xml"/><Relationship Id="rId4" Type="http://schemas.openxmlformats.org/officeDocument/2006/relationships/image" Target="../media/image14.jpg"/><Relationship Id="rId9" Type="http://schemas.microsoft.com/office/2007/relationships/diagramDrawing" Target="../diagrams/drawing3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hyperlink" Target="https://twitter.com/PowerUp073/" TargetMode="External"/><Relationship Id="rId3" Type="http://schemas.openxmlformats.org/officeDocument/2006/relationships/image" Target="../media/image2.jpg"/><Relationship Id="rId7" Type="http://schemas.openxmlformats.org/officeDocument/2006/relationships/hyperlink" Target="https://www.instagram.com/PowerUp073/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www.facebook.com/PowerUp073/" TargetMode="External"/><Relationship Id="rId5" Type="http://schemas.openxmlformats.org/officeDocument/2006/relationships/image" Target="../media/image15.png"/><Relationship Id="rId10" Type="http://schemas.openxmlformats.org/officeDocument/2006/relationships/image" Target="../media/image16.png"/><Relationship Id="rId4" Type="http://schemas.openxmlformats.org/officeDocument/2006/relationships/image" Target="../media/image3.jpeg"/><Relationship Id="rId9" Type="http://schemas.openxmlformats.org/officeDocument/2006/relationships/hyperlink" Target="https://www.powerup073.nl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5" Type="http://schemas.openxmlformats.org/officeDocument/2006/relationships/image" Target="../media/image5.png"/><Relationship Id="rId4" Type="http://schemas.openxmlformats.org/officeDocument/2006/relationships/image" Target="../media/image4.jp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6.jpeg"/><Relationship Id="rId7" Type="http://schemas.openxmlformats.org/officeDocument/2006/relationships/diagramColors" Target="../diagrams/colors2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9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slideLayout" Target="../slideLayouts/slideLayout2.xml"/><Relationship Id="rId7" Type="http://schemas.openxmlformats.org/officeDocument/2006/relationships/hyperlink" Target="https://youtu.be/_bUxPtZbhWE" TargetMode="External"/><Relationship Id="rId2" Type="http://schemas.openxmlformats.org/officeDocument/2006/relationships/video" Target="https://www.youtube.com/embed/_bUxPtZbhWE" TargetMode="External"/><Relationship Id="rId1" Type="http://schemas.openxmlformats.org/officeDocument/2006/relationships/video" Target="https://www.youtube.com/embed/00LHEkM-nxo" TargetMode="External"/><Relationship Id="rId6" Type="http://schemas.openxmlformats.org/officeDocument/2006/relationships/image" Target="../media/image10.jpeg"/><Relationship Id="rId5" Type="http://schemas.openxmlformats.org/officeDocument/2006/relationships/image" Target="../media/image6.jpeg"/><Relationship Id="rId4" Type="http://schemas.openxmlformats.org/officeDocument/2006/relationships/notesSlide" Target="../notesSlides/notesSlide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kstvak 4">
            <a:extLst>
              <a:ext uri="{FF2B5EF4-FFF2-40B4-BE49-F238E27FC236}">
                <a16:creationId xmlns:a16="http://schemas.microsoft.com/office/drawing/2014/main" xmlns="" id="{6B462173-87F0-4634-A677-9529BEAF89E0}"/>
              </a:ext>
            </a:extLst>
          </p:cNvPr>
          <p:cNvSpPr txBox="1"/>
          <p:nvPr/>
        </p:nvSpPr>
        <p:spPr>
          <a:xfrm>
            <a:off x="1080196" y="832430"/>
            <a:ext cx="924453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4400" b="1" dirty="0" smtClean="0">
                <a:solidFill>
                  <a:schemeClr val="bg1"/>
                </a:solidFill>
              </a:rPr>
              <a:t>Jongerenwerk in ‘s-Hertogenbosch</a:t>
            </a:r>
            <a:endParaRPr lang="nl-NL" sz="2400" b="1" dirty="0">
              <a:solidFill>
                <a:schemeClr val="bg1"/>
              </a:solidFill>
            </a:endParaRPr>
          </a:p>
        </p:txBody>
      </p:sp>
      <p:sp>
        <p:nvSpPr>
          <p:cNvPr id="6" name="Tekstvak 5">
            <a:extLst>
              <a:ext uri="{FF2B5EF4-FFF2-40B4-BE49-F238E27FC236}">
                <a16:creationId xmlns:a16="http://schemas.microsoft.com/office/drawing/2014/main" xmlns="" id="{9AD8B9DD-CF43-4434-A9CE-CA3D8709301C}"/>
              </a:ext>
            </a:extLst>
          </p:cNvPr>
          <p:cNvSpPr txBox="1"/>
          <p:nvPr/>
        </p:nvSpPr>
        <p:spPr>
          <a:xfrm>
            <a:off x="1080194" y="2333890"/>
            <a:ext cx="582663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600" b="1" dirty="0" smtClean="0">
                <a:solidFill>
                  <a:schemeClr val="bg1"/>
                </a:solidFill>
              </a:rPr>
              <a:t>Jij bent je eigen held!</a:t>
            </a:r>
            <a:endParaRPr lang="nl-NL" sz="3600" b="1" dirty="0">
              <a:solidFill>
                <a:schemeClr val="bg1"/>
              </a:solidFill>
              <a:latin typeface="Eurostile" panose="020B0704020202050204"/>
            </a:endParaRPr>
          </a:p>
        </p:txBody>
      </p:sp>
      <p:pic>
        <p:nvPicPr>
          <p:cNvPr id="7" name="Afbeelding 6">
            <a:extLst>
              <a:ext uri="{FF2B5EF4-FFF2-40B4-BE49-F238E27FC236}">
                <a16:creationId xmlns:a16="http://schemas.microsoft.com/office/drawing/2014/main" xmlns="" id="{A998FF6C-D1AF-4F6E-B218-BB2AB7B55F5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81" y="910116"/>
            <a:ext cx="335520" cy="18258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7238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Tijdelijke aanduiding voor inhoud 4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5071"/>
            <a:ext cx="8900160" cy="5580823"/>
          </a:xfrm>
        </p:spPr>
      </p:pic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CC9AD-C404-440E-8116-956723918ED8}" type="slidenum">
              <a:rPr lang="nl-NL" smtClean="0"/>
              <a:t>10</a:t>
            </a:fld>
            <a:endParaRPr lang="nl-NL" dirty="0"/>
          </a:p>
        </p:txBody>
      </p:sp>
      <p:sp>
        <p:nvSpPr>
          <p:cNvPr id="6" name="Tekstvak 5"/>
          <p:cNvSpPr txBox="1"/>
          <p:nvPr/>
        </p:nvSpPr>
        <p:spPr>
          <a:xfrm>
            <a:off x="9226296" y="2290439"/>
            <a:ext cx="279806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600" dirty="0" smtClean="0"/>
              <a:t>Voorbeeld van </a:t>
            </a:r>
            <a:r>
              <a:rPr lang="nl-NL" sz="1600" b="1" dirty="0" smtClean="0"/>
              <a:t>preventie</a:t>
            </a:r>
            <a:r>
              <a:rPr lang="nl-NL" sz="1600" dirty="0" smtClean="0"/>
              <a:t> in</a:t>
            </a:r>
          </a:p>
          <a:p>
            <a:r>
              <a:rPr lang="nl-NL" sz="1600" dirty="0" smtClean="0"/>
              <a:t>de wijk door informatie te</a:t>
            </a:r>
          </a:p>
          <a:p>
            <a:r>
              <a:rPr lang="nl-NL" sz="1600" dirty="0" smtClean="0"/>
              <a:t>verstrekken aan professionals, </a:t>
            </a:r>
          </a:p>
          <a:p>
            <a:r>
              <a:rPr lang="nl-NL" sz="1600" dirty="0" smtClean="0"/>
              <a:t>inwoners én jongeren.</a:t>
            </a:r>
            <a:endParaRPr lang="nl-NL" sz="1600" dirty="0"/>
          </a:p>
        </p:txBody>
      </p:sp>
    </p:spTree>
    <p:extLst>
      <p:ext uri="{BB962C8B-B14F-4D97-AF65-F5344CB8AC3E}">
        <p14:creationId xmlns:p14="http://schemas.microsoft.com/office/powerpoint/2010/main" val="16747102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CC9AD-C404-440E-8116-956723918ED8}" type="slidenum">
              <a:rPr lang="nl-NL" smtClean="0"/>
              <a:t>11</a:t>
            </a:fld>
            <a:endParaRPr lang="nl-NL" dirty="0"/>
          </a:p>
        </p:txBody>
      </p:sp>
      <p:pic>
        <p:nvPicPr>
          <p:cNvPr id="7" name="Afbeelding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69305" y="0"/>
            <a:ext cx="4705755" cy="60908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28047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b="1" dirty="0" smtClean="0">
                <a:latin typeface="+mn-lt"/>
              </a:rPr>
              <a:t>2019 </a:t>
            </a:r>
            <a:r>
              <a:rPr lang="nl-NL" b="1" i="1" dirty="0" smtClean="0">
                <a:latin typeface="+mn-lt"/>
              </a:rPr>
              <a:t>on </a:t>
            </a:r>
            <a:r>
              <a:rPr lang="nl-NL" b="1" i="1" dirty="0" err="1" smtClean="0">
                <a:latin typeface="+mn-lt"/>
              </a:rPr>
              <a:t>it</a:t>
            </a:r>
            <a:r>
              <a:rPr lang="nl-NL" b="1" i="1" dirty="0" smtClean="0">
                <a:latin typeface="+mn-lt"/>
              </a:rPr>
              <a:t>!</a:t>
            </a:r>
            <a:endParaRPr lang="nl-NL" b="1" i="1" dirty="0">
              <a:latin typeface="Eurostile"/>
            </a:endParaRP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CC9AD-C404-440E-8116-956723918ED8}" type="slidenum">
              <a:rPr lang="nl-NL" smtClean="0"/>
              <a:t>12</a:t>
            </a:fld>
            <a:endParaRPr lang="nl-NL" dirty="0"/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xmlns="" id="{B878DFB9-D6FB-4F6E-A6C0-DA900182032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382" y="537089"/>
            <a:ext cx="203818" cy="1109149"/>
          </a:xfrm>
          <a:prstGeom prst="rect">
            <a:avLst/>
          </a:prstGeom>
        </p:spPr>
      </p:pic>
      <p:pic>
        <p:nvPicPr>
          <p:cNvPr id="6" name="Afbeelding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3951" y="3635246"/>
            <a:ext cx="4236498" cy="2394542"/>
          </a:xfrm>
          <a:prstGeom prst="rect">
            <a:avLst/>
          </a:prstGeom>
        </p:spPr>
      </p:pic>
      <p:graphicFrame>
        <p:nvGraphicFramePr>
          <p:cNvPr id="9" name="Diagram 8"/>
          <p:cNvGraphicFramePr/>
          <p:nvPr>
            <p:extLst>
              <p:ext uri="{D42A27DB-BD31-4B8C-83A1-F6EECF244321}">
                <p14:modId xmlns:p14="http://schemas.microsoft.com/office/powerpoint/2010/main" val="1398745950"/>
              </p:ext>
            </p:extLst>
          </p:nvPr>
        </p:nvGraphicFramePr>
        <p:xfrm>
          <a:off x="-299803" y="1754106"/>
          <a:ext cx="8454453" cy="427568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  <p:extLst>
      <p:ext uri="{BB962C8B-B14F-4D97-AF65-F5344CB8AC3E}">
        <p14:creationId xmlns:p14="http://schemas.microsoft.com/office/powerpoint/2010/main" val="39721644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Afbeelding 6">
            <a:extLst>
              <a:ext uri="{FF2B5EF4-FFF2-40B4-BE49-F238E27FC236}">
                <a16:creationId xmlns:a16="http://schemas.microsoft.com/office/drawing/2014/main" xmlns="" id="{A998FF6C-D1AF-4F6E-B218-BB2AB7B55F5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81" y="910116"/>
            <a:ext cx="335520" cy="1825851"/>
          </a:xfrm>
          <a:prstGeom prst="rect">
            <a:avLst/>
          </a:prstGeom>
        </p:spPr>
      </p:pic>
      <p:pic>
        <p:nvPicPr>
          <p:cNvPr id="2" name="Afbeelding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27738" y="685274"/>
            <a:ext cx="5426450" cy="2050693"/>
          </a:xfrm>
          <a:prstGeom prst="rect">
            <a:avLst/>
          </a:prstGeom>
        </p:spPr>
      </p:pic>
      <p:sp>
        <p:nvSpPr>
          <p:cNvPr id="3" name="Tekstvak 2"/>
          <p:cNvSpPr txBox="1"/>
          <p:nvPr/>
        </p:nvSpPr>
        <p:spPr>
          <a:xfrm>
            <a:off x="1518834" y="2735967"/>
            <a:ext cx="782664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 err="1" smtClean="0">
                <a:solidFill>
                  <a:schemeClr val="bg1"/>
                </a:solidFill>
              </a:rPr>
              <a:t>Socials</a:t>
            </a:r>
            <a:r>
              <a:rPr lang="nl-NL" dirty="0" smtClean="0">
                <a:solidFill>
                  <a:schemeClr val="bg1"/>
                </a:solidFill>
              </a:rPr>
              <a:t>:</a:t>
            </a:r>
          </a:p>
          <a:p>
            <a:r>
              <a:rPr lang="nl-NL" dirty="0" smtClean="0">
                <a:solidFill>
                  <a:schemeClr val="bg1"/>
                </a:solidFill>
              </a:rPr>
              <a:t>Facebook</a:t>
            </a:r>
            <a:r>
              <a:rPr lang="nl-NL" dirty="0">
                <a:solidFill>
                  <a:schemeClr val="bg1"/>
                </a:solidFill>
              </a:rPr>
              <a:t>: </a:t>
            </a:r>
            <a:r>
              <a:rPr lang="nl-NL" dirty="0">
                <a:solidFill>
                  <a:schemeClr val="bg1"/>
                </a:solidFill>
                <a:hlinkClick r:id="rId6"/>
              </a:rPr>
              <a:t>https://www.facebook.com/PowerUp073/</a:t>
            </a:r>
            <a:endParaRPr lang="nl-NL" dirty="0">
              <a:solidFill>
                <a:schemeClr val="bg1"/>
              </a:solidFill>
            </a:endParaRPr>
          </a:p>
          <a:p>
            <a:r>
              <a:rPr lang="nl-NL" dirty="0">
                <a:solidFill>
                  <a:schemeClr val="bg1"/>
                </a:solidFill>
              </a:rPr>
              <a:t>Instagram: </a:t>
            </a:r>
            <a:r>
              <a:rPr lang="nl-NL" dirty="0">
                <a:solidFill>
                  <a:schemeClr val="bg1"/>
                </a:solidFill>
                <a:hlinkClick r:id="rId7"/>
              </a:rPr>
              <a:t>https://www.instagram.com/PowerUp073/</a:t>
            </a:r>
            <a:endParaRPr lang="nl-NL" dirty="0">
              <a:solidFill>
                <a:schemeClr val="bg1"/>
              </a:solidFill>
            </a:endParaRPr>
          </a:p>
          <a:p>
            <a:r>
              <a:rPr lang="nl-NL" dirty="0">
                <a:solidFill>
                  <a:schemeClr val="bg1"/>
                </a:solidFill>
              </a:rPr>
              <a:t>Twitter: </a:t>
            </a:r>
            <a:r>
              <a:rPr lang="nl-NL" dirty="0">
                <a:solidFill>
                  <a:schemeClr val="bg1"/>
                </a:solidFill>
                <a:hlinkClick r:id="rId8"/>
              </a:rPr>
              <a:t>https://twitter.com/PowerUp073/</a:t>
            </a:r>
            <a:endParaRPr lang="nl-NL" dirty="0">
              <a:solidFill>
                <a:schemeClr val="bg1"/>
              </a:solidFill>
            </a:endParaRPr>
          </a:p>
          <a:p>
            <a:r>
              <a:rPr lang="nl-NL" dirty="0">
                <a:solidFill>
                  <a:schemeClr val="bg1"/>
                </a:solidFill>
              </a:rPr>
              <a:t>Site: </a:t>
            </a:r>
            <a:r>
              <a:rPr lang="nl-NL" dirty="0">
                <a:solidFill>
                  <a:schemeClr val="bg1"/>
                </a:solidFill>
                <a:hlinkClick r:id="rId9"/>
              </a:rPr>
              <a:t>https://www.powerup073.nl/</a:t>
            </a:r>
            <a:endParaRPr lang="nl-NL" dirty="0">
              <a:solidFill>
                <a:schemeClr val="bg1"/>
              </a:solidFill>
            </a:endParaRPr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45478" y="0"/>
            <a:ext cx="2763002" cy="35882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89231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kstvak 4">
            <a:extLst>
              <a:ext uri="{FF2B5EF4-FFF2-40B4-BE49-F238E27FC236}">
                <a16:creationId xmlns:a16="http://schemas.microsoft.com/office/drawing/2014/main" xmlns="" id="{6B462173-87F0-4634-A677-9529BEAF89E0}"/>
              </a:ext>
            </a:extLst>
          </p:cNvPr>
          <p:cNvSpPr txBox="1"/>
          <p:nvPr/>
        </p:nvSpPr>
        <p:spPr>
          <a:xfrm>
            <a:off x="1080196" y="832430"/>
            <a:ext cx="9244533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4400" b="1" dirty="0" smtClean="0">
                <a:solidFill>
                  <a:schemeClr val="bg1"/>
                </a:solidFill>
              </a:rPr>
              <a:t>Alex Bekkers</a:t>
            </a:r>
          </a:p>
          <a:p>
            <a:r>
              <a:rPr lang="nl-NL" sz="2800" i="1" dirty="0">
                <a:solidFill>
                  <a:schemeClr val="bg1"/>
                </a:solidFill>
              </a:rPr>
              <a:t>Stedelijk Coördinator PowerUp073</a:t>
            </a:r>
          </a:p>
          <a:p>
            <a:r>
              <a:rPr lang="nl-NL" sz="4400" b="1" dirty="0" smtClean="0">
                <a:solidFill>
                  <a:schemeClr val="bg1"/>
                </a:solidFill>
              </a:rPr>
              <a:t>Suzanne van Sluisveld</a:t>
            </a:r>
          </a:p>
          <a:p>
            <a:r>
              <a:rPr lang="nl-NL" sz="2800" i="1" dirty="0" smtClean="0">
                <a:solidFill>
                  <a:schemeClr val="bg1"/>
                </a:solidFill>
                <a:latin typeface="Calibri" panose="020F0502020204030204" pitchFamily="34" charset="0"/>
              </a:rPr>
              <a:t>JPP-er team Noord</a:t>
            </a:r>
            <a:endParaRPr lang="nl-NL" sz="2800" i="1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pic>
        <p:nvPicPr>
          <p:cNvPr id="7" name="Afbeelding 6">
            <a:extLst>
              <a:ext uri="{FF2B5EF4-FFF2-40B4-BE49-F238E27FC236}">
                <a16:creationId xmlns:a16="http://schemas.microsoft.com/office/drawing/2014/main" xmlns="" id="{A998FF6C-D1AF-4F6E-B218-BB2AB7B55F5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81" y="910116"/>
            <a:ext cx="335520" cy="18258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73927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CC9AD-C404-440E-8116-956723918ED8}" type="slidenum">
              <a:rPr lang="nl-NL" smtClean="0"/>
              <a:t>3</a:t>
            </a:fld>
            <a:endParaRPr lang="nl-NL" dirty="0"/>
          </a:p>
        </p:txBody>
      </p:sp>
      <p:pic>
        <p:nvPicPr>
          <p:cNvPr id="5" name="Tijdelijke aanduiding voor inhoud 4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60062" cy="6356350"/>
          </a:xfrm>
          <a:prstGeom prst="rect">
            <a:avLst/>
          </a:prstGeom>
        </p:spPr>
      </p:pic>
      <p:pic>
        <p:nvPicPr>
          <p:cNvPr id="8" name="235968__tommccann__explosion-0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88885" y="238957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28861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80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1074468746"/>
              </p:ext>
            </p:extLst>
          </p:nvPr>
        </p:nvGraphicFramePr>
        <p:xfrm>
          <a:off x="1605280" y="1330960"/>
          <a:ext cx="9525618" cy="489881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b="1" dirty="0" smtClean="0">
                <a:latin typeface="+mn-lt"/>
              </a:rPr>
              <a:t>The Big Bang</a:t>
            </a:r>
            <a:endParaRPr lang="nl-NL" b="1" dirty="0">
              <a:latin typeface="Eurostile" panose="020B0704020202050204"/>
            </a:endParaRP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CC9AD-C404-440E-8116-956723918ED8}" type="slidenum">
              <a:rPr lang="nl-NL" smtClean="0"/>
              <a:t>4</a:t>
            </a:fld>
            <a:endParaRPr lang="nl-NL" dirty="0"/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xmlns="" id="{51D8B30A-9A25-4E04-8D1B-933191E442E9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382" y="537089"/>
            <a:ext cx="203818" cy="11091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8897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>
            <a:extLst>
              <a:ext uri="{FF2B5EF4-FFF2-40B4-BE49-F238E27FC236}">
                <a16:creationId xmlns:a16="http://schemas.microsoft.com/office/drawing/2014/main" xmlns="" id="{938EECCB-AA68-4CDB-B151-FAE9034E3E5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9838" y="140168"/>
            <a:ext cx="7542081" cy="5914484"/>
          </a:xfrm>
          <a:prstGeom prst="rect">
            <a:avLst/>
          </a:prstGeom>
        </p:spPr>
      </p:pic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CC9AD-C404-440E-8116-956723918ED8}" type="slidenum">
              <a:rPr lang="nl-NL" smtClean="0"/>
              <a:t>5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7801293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xmlns="" id="{407DFC55-A3A8-4699-AC7F-CD503549CF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CC9AD-C404-440E-8116-956723918ED8}" type="slidenum">
              <a:rPr lang="nl-NL" smtClean="0"/>
              <a:t>6</a:t>
            </a:fld>
            <a:endParaRPr lang="nl-NL" dirty="0"/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xmlns="" id="{06DF57DB-AA69-40E9-AC89-0E7562DCFDD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382" y="537089"/>
            <a:ext cx="203818" cy="1109149"/>
          </a:xfrm>
          <a:prstGeom prst="rect">
            <a:avLst/>
          </a:prstGeom>
        </p:spPr>
      </p:pic>
      <p:sp>
        <p:nvSpPr>
          <p:cNvPr id="6" name="Rechthoek 5">
            <a:extLst>
              <a:ext uri="{FF2B5EF4-FFF2-40B4-BE49-F238E27FC236}">
                <a16:creationId xmlns:a16="http://schemas.microsoft.com/office/drawing/2014/main" xmlns="" id="{507A3747-F1F7-440E-A1A7-912B9DC445EB}"/>
              </a:ext>
            </a:extLst>
          </p:cNvPr>
          <p:cNvSpPr/>
          <p:nvPr/>
        </p:nvSpPr>
        <p:spPr>
          <a:xfrm>
            <a:off x="505073" y="3574292"/>
            <a:ext cx="10247723" cy="369332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endParaRPr lang="nl-NL" dirty="0" smtClean="0"/>
          </a:p>
        </p:txBody>
      </p:sp>
      <p:graphicFrame>
        <p:nvGraphicFramePr>
          <p:cNvPr id="8" name="Diagram 7"/>
          <p:cNvGraphicFramePr/>
          <p:nvPr>
            <p:extLst>
              <p:ext uri="{D42A27DB-BD31-4B8C-83A1-F6EECF244321}">
                <p14:modId xmlns:p14="http://schemas.microsoft.com/office/powerpoint/2010/main" val="4122515598"/>
              </p:ext>
            </p:extLst>
          </p:nvPr>
        </p:nvGraphicFramePr>
        <p:xfrm>
          <a:off x="2032000" y="719666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31444242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xmlns="" id="{A2712F02-3690-44A3-991F-22CC414FA9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b="1" dirty="0" smtClean="0">
                <a:latin typeface="+mn-lt"/>
              </a:rPr>
              <a:t>Expertises</a:t>
            </a:r>
            <a:endParaRPr lang="nl-NL" b="1" dirty="0">
              <a:latin typeface="Calibri" panose="020F0502020204030204" pitchFamily="34" charset="0"/>
            </a:endParaRP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xmlns="" id="{9D4BF71E-7189-4678-9B78-DE3A5CE44FC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56008" y="1769064"/>
            <a:ext cx="10497792" cy="4211191"/>
          </a:xfrm>
        </p:spPr>
        <p:txBody>
          <a:bodyPr>
            <a:normAutofit/>
          </a:bodyPr>
          <a:lstStyle/>
          <a:p>
            <a:pPr marL="285750" indent="-285750">
              <a:buBlip>
                <a:blip r:embed="rId2"/>
              </a:buBlip>
            </a:pPr>
            <a:r>
              <a:rPr lang="nl-NL" sz="2400" dirty="0" smtClean="0"/>
              <a:t> </a:t>
            </a:r>
            <a:r>
              <a:rPr lang="nl-NL" sz="2400" dirty="0" err="1" smtClean="0"/>
              <a:t>accommodatiegebonden</a:t>
            </a:r>
            <a:r>
              <a:rPr lang="nl-NL" sz="2400" dirty="0" smtClean="0"/>
              <a:t> jongerenwerk</a:t>
            </a:r>
          </a:p>
          <a:p>
            <a:pPr marL="285750" indent="-285750">
              <a:buBlip>
                <a:blip r:embed="rId2"/>
              </a:buBlip>
            </a:pPr>
            <a:r>
              <a:rPr lang="nl-NL" sz="2400" dirty="0" smtClean="0"/>
              <a:t> </a:t>
            </a:r>
            <a:r>
              <a:rPr lang="nl-NL" sz="2400" dirty="0"/>
              <a:t>ambulant jongerenwerk</a:t>
            </a:r>
          </a:p>
          <a:p>
            <a:pPr marL="285750" indent="-285750">
              <a:buBlip>
                <a:blip r:embed="rId2"/>
              </a:buBlip>
            </a:pPr>
            <a:r>
              <a:rPr lang="nl-NL" sz="2400" dirty="0"/>
              <a:t> buurtsportwerk</a:t>
            </a:r>
          </a:p>
          <a:p>
            <a:pPr marL="285750" indent="-285750">
              <a:buBlip>
                <a:blip r:embed="rId2"/>
              </a:buBlip>
            </a:pPr>
            <a:r>
              <a:rPr lang="nl-NL" sz="2400" dirty="0"/>
              <a:t> </a:t>
            </a:r>
            <a:r>
              <a:rPr lang="nl-NL" sz="2400" dirty="0" smtClean="0"/>
              <a:t>kortdurende individuele hulpverlening</a:t>
            </a:r>
            <a:endParaRPr lang="nl-NL" sz="2400" dirty="0"/>
          </a:p>
          <a:p>
            <a:pPr marL="0" indent="0">
              <a:lnSpc>
                <a:spcPct val="110000"/>
              </a:lnSpc>
              <a:buNone/>
            </a:pPr>
            <a:endParaRPr lang="nl-NL" sz="2400" dirty="0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xmlns="" id="{0503C5AA-A1B9-4283-B9D0-977317EF4A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39CC9AD-C404-440E-8116-956723918ED8}" type="slidenum">
              <a:rPr kumimoji="0" lang="nl-N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nl-NL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xmlns="" id="{83B5FEC8-72DF-4A50-803D-5E3D974FD30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382" y="537089"/>
            <a:ext cx="203818" cy="11091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4952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b="1" dirty="0">
                <a:latin typeface="Calibri" panose="020F0502020204030204" pitchFamily="34" charset="0"/>
              </a:rPr>
              <a:t>H</a:t>
            </a:r>
            <a:r>
              <a:rPr lang="nl-NL" b="1" dirty="0" smtClean="0">
                <a:latin typeface="Calibri" panose="020F0502020204030204" pitchFamily="34" charset="0"/>
              </a:rPr>
              <a:t>oofddoelstellingen</a:t>
            </a:r>
            <a:endParaRPr lang="nl-NL" b="1" dirty="0">
              <a:latin typeface="Calibri" panose="020F0502020204030204" pitchFamily="34" charset="0"/>
            </a:endParaRP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285750" indent="-285750">
              <a:buBlip>
                <a:blip r:embed="rId3"/>
              </a:buBlip>
            </a:pPr>
            <a:r>
              <a:rPr lang="nl-NL" b="1" dirty="0" smtClean="0"/>
              <a:t>Talentontwikkeling</a:t>
            </a:r>
          </a:p>
          <a:p>
            <a:pPr marL="457200" lvl="1" indent="0">
              <a:buNone/>
            </a:pPr>
            <a:r>
              <a:rPr lang="nl-NL" i="1" dirty="0" err="1" smtClean="0"/>
              <a:t>Powerbattle</a:t>
            </a:r>
            <a:r>
              <a:rPr lang="nl-NL" i="1" dirty="0" smtClean="0"/>
              <a:t>, The floor is </a:t>
            </a:r>
            <a:r>
              <a:rPr lang="nl-NL" i="1" dirty="0" err="1" smtClean="0"/>
              <a:t>Yours</a:t>
            </a:r>
            <a:r>
              <a:rPr lang="nl-NL" i="1" dirty="0" smtClean="0"/>
              <a:t>, UR-Record...</a:t>
            </a:r>
          </a:p>
          <a:p>
            <a:pPr marL="457200" lvl="1" indent="0">
              <a:buNone/>
            </a:pPr>
            <a:endParaRPr lang="nl-NL" i="1" dirty="0" smtClean="0"/>
          </a:p>
          <a:p>
            <a:pPr marL="285750" indent="-285750">
              <a:buBlip>
                <a:blip r:embed="rId3"/>
              </a:buBlip>
            </a:pPr>
            <a:r>
              <a:rPr lang="nl-NL" dirty="0" smtClean="0"/>
              <a:t> </a:t>
            </a:r>
            <a:r>
              <a:rPr lang="nl-NL" b="1" dirty="0" smtClean="0"/>
              <a:t>Participatie</a:t>
            </a:r>
          </a:p>
          <a:p>
            <a:pPr marL="457200" lvl="1" indent="0">
              <a:buNone/>
            </a:pPr>
            <a:r>
              <a:rPr lang="nl-NL" i="1" dirty="0" err="1" smtClean="0"/>
              <a:t>Citytrainers</a:t>
            </a:r>
            <a:r>
              <a:rPr lang="nl-NL" i="1" dirty="0" smtClean="0"/>
              <a:t>, </a:t>
            </a:r>
            <a:r>
              <a:rPr lang="nl-NL" i="1" dirty="0" err="1"/>
              <a:t>C</a:t>
            </a:r>
            <a:r>
              <a:rPr lang="nl-NL" i="1" dirty="0" err="1" smtClean="0"/>
              <a:t>ityboost</a:t>
            </a:r>
            <a:r>
              <a:rPr lang="nl-NL" i="1" dirty="0" smtClean="0"/>
              <a:t>, Krajicek Foundation…</a:t>
            </a:r>
          </a:p>
          <a:p>
            <a:pPr marL="457200" lvl="1" indent="0">
              <a:buNone/>
            </a:pPr>
            <a:endParaRPr lang="nl-NL" dirty="0" smtClean="0"/>
          </a:p>
          <a:p>
            <a:pPr marL="285750" indent="-285750">
              <a:buBlip>
                <a:blip r:embed="rId3"/>
              </a:buBlip>
            </a:pPr>
            <a:r>
              <a:rPr lang="nl-NL" dirty="0"/>
              <a:t> </a:t>
            </a:r>
            <a:r>
              <a:rPr lang="nl-NL" b="1" dirty="0" smtClean="0"/>
              <a:t>Preventie </a:t>
            </a:r>
          </a:p>
          <a:p>
            <a:pPr marL="457200" lvl="1" indent="0">
              <a:buNone/>
            </a:pPr>
            <a:r>
              <a:rPr lang="nl-NL" dirty="0" smtClean="0"/>
              <a:t>Primair; in het algemeen		</a:t>
            </a:r>
            <a:r>
              <a:rPr lang="nl-NL" b="1" dirty="0" smtClean="0">
                <a:solidFill>
                  <a:schemeClr val="accent2"/>
                </a:solidFill>
                <a:sym typeface="Wingdings" panose="05000000000000000000" pitchFamily="2" charset="2"/>
              </a:rPr>
              <a:t></a:t>
            </a:r>
            <a:r>
              <a:rPr lang="nl-NL" dirty="0" smtClean="0">
                <a:sym typeface="Wingdings" panose="05000000000000000000" pitchFamily="2" charset="2"/>
              </a:rPr>
              <a:t>	voorzieningen</a:t>
            </a:r>
            <a:endParaRPr lang="nl-NL" dirty="0" smtClean="0"/>
          </a:p>
          <a:p>
            <a:pPr marL="457200" lvl="1" indent="0">
              <a:buNone/>
            </a:pPr>
            <a:r>
              <a:rPr lang="nl-NL" dirty="0" smtClean="0"/>
              <a:t>Secundair; voor (risico)groepen	</a:t>
            </a:r>
            <a:r>
              <a:rPr lang="nl-NL" b="1" dirty="0" smtClean="0">
                <a:solidFill>
                  <a:schemeClr val="accent2"/>
                </a:solidFill>
                <a:sym typeface="Wingdings" panose="05000000000000000000" pitchFamily="2" charset="2"/>
              </a:rPr>
              <a:t></a:t>
            </a:r>
            <a:r>
              <a:rPr lang="nl-NL" dirty="0" smtClean="0">
                <a:sym typeface="Wingdings" panose="05000000000000000000" pitchFamily="2" charset="2"/>
              </a:rPr>
              <a:t>	voorlichting</a:t>
            </a:r>
            <a:endParaRPr lang="nl-NL" dirty="0" smtClean="0"/>
          </a:p>
          <a:p>
            <a:pPr marL="457200" lvl="1" indent="0">
              <a:buNone/>
            </a:pPr>
            <a:r>
              <a:rPr lang="nl-NL" dirty="0" smtClean="0"/>
              <a:t>Tertiair; specifieke personen	</a:t>
            </a:r>
            <a:r>
              <a:rPr lang="nl-NL" b="1" dirty="0" smtClean="0">
                <a:solidFill>
                  <a:schemeClr val="accent2"/>
                </a:solidFill>
                <a:sym typeface="Wingdings" panose="05000000000000000000" pitchFamily="2" charset="2"/>
              </a:rPr>
              <a:t></a:t>
            </a:r>
            <a:r>
              <a:rPr lang="nl-NL" dirty="0" smtClean="0">
                <a:sym typeface="Wingdings" panose="05000000000000000000" pitchFamily="2" charset="2"/>
              </a:rPr>
              <a:t>	aanpakken</a:t>
            </a:r>
            <a:endParaRPr lang="nl-NL" dirty="0" smtClean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CC9AD-C404-440E-8116-956723918ED8}" type="slidenum">
              <a:rPr lang="nl-NL" smtClean="0"/>
              <a:t>8</a:t>
            </a:fld>
            <a:endParaRPr lang="nl-NL" dirty="0"/>
          </a:p>
        </p:txBody>
      </p:sp>
      <p:sp>
        <p:nvSpPr>
          <p:cNvPr id="5" name="AutoShape 2" descr="blob:https://web.whatsapp.com/771e1343-4e8a-4805-9c2d-796cf5a21a33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6" name="AutoShape 4" descr="blob:https://web.whatsapp.com/771e1343-4e8a-4805-9c2d-796cf5a21a33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pic>
        <p:nvPicPr>
          <p:cNvPr id="8" name="Afbeelding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80066" y="2023672"/>
            <a:ext cx="4011934" cy="4011934"/>
          </a:xfrm>
          <a:prstGeom prst="rect">
            <a:avLst/>
          </a:prstGeom>
        </p:spPr>
      </p:pic>
      <p:pic>
        <p:nvPicPr>
          <p:cNvPr id="9" name="Afbeelding 8">
            <a:extLst>
              <a:ext uri="{FF2B5EF4-FFF2-40B4-BE49-F238E27FC236}">
                <a16:creationId xmlns:a16="http://schemas.microsoft.com/office/drawing/2014/main" xmlns="" id="{51D8B30A-9A25-4E04-8D1B-933191E442E9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382" y="537089"/>
            <a:ext cx="203818" cy="11091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56284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>
                <a:latin typeface="Eurostile"/>
              </a:rPr>
              <a:t>praktijkvoorbeeld</a:t>
            </a:r>
            <a:endParaRPr lang="nl-NL" dirty="0">
              <a:latin typeface="Eurostile"/>
            </a:endParaRP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CC9AD-C404-440E-8116-956723918ED8}" type="slidenum">
              <a:rPr lang="nl-NL" smtClean="0"/>
              <a:t>9</a:t>
            </a:fld>
            <a:endParaRPr lang="nl-NL" dirty="0"/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xmlns="" id="{51D8B30A-9A25-4E04-8D1B-933191E442E9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382" y="537089"/>
            <a:ext cx="203818" cy="1109149"/>
          </a:xfrm>
          <a:prstGeom prst="rect">
            <a:avLst/>
          </a:prstGeom>
        </p:spPr>
      </p:pic>
      <p:pic>
        <p:nvPicPr>
          <p:cNvPr id="7" name="00LHEkM-nxo"/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6"/>
          <a:stretch>
            <a:fillRect/>
          </a:stretch>
        </p:blipFill>
        <p:spPr>
          <a:xfrm>
            <a:off x="1051301" y="2420157"/>
            <a:ext cx="4572000" cy="2571750"/>
          </a:xfrm>
          <a:prstGeom prst="rect">
            <a:avLst/>
          </a:prstGeom>
        </p:spPr>
      </p:pic>
      <p:sp>
        <p:nvSpPr>
          <p:cNvPr id="11" name="Rechthoek 10"/>
          <p:cNvSpPr/>
          <p:nvPr/>
        </p:nvSpPr>
        <p:spPr>
          <a:xfrm>
            <a:off x="7017792" y="1646238"/>
            <a:ext cx="318561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dirty="0">
                <a:hlinkClick r:id="rId7"/>
              </a:rPr>
              <a:t>https://youtu.be/_</a:t>
            </a:r>
            <a:r>
              <a:rPr lang="nl-NL" dirty="0" smtClean="0">
                <a:hlinkClick r:id="rId7"/>
              </a:rPr>
              <a:t>bUxPtZbhWE</a:t>
            </a:r>
            <a:endParaRPr lang="nl-NL" dirty="0" smtClean="0"/>
          </a:p>
          <a:p>
            <a:endParaRPr lang="nl-NL" dirty="0"/>
          </a:p>
        </p:txBody>
      </p:sp>
      <p:pic>
        <p:nvPicPr>
          <p:cNvPr id="12" name="_bUxPtZbhWE"/>
          <p:cNvPicPr>
            <a:picLocks noRot="1" noChangeAspect="1"/>
          </p:cNvPicPr>
          <p:nvPr>
            <a:videoFile r:link="rId2"/>
          </p:nvPr>
        </p:nvPicPr>
        <p:blipFill>
          <a:blip r:embed="rId8"/>
          <a:stretch>
            <a:fillRect/>
          </a:stretch>
        </p:blipFill>
        <p:spPr>
          <a:xfrm>
            <a:off x="6588072" y="2436703"/>
            <a:ext cx="4572000" cy="2571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14060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4482</TotalTime>
  <Words>376</Words>
  <Application>Microsoft Office PowerPoint</Application>
  <PresentationFormat>Aangepast</PresentationFormat>
  <Paragraphs>171</Paragraphs>
  <Slides>13</Slides>
  <Notes>10</Notes>
  <HiddenSlides>0</HiddenSlides>
  <MMClips>3</MMClips>
  <ScaleCrop>false</ScaleCrop>
  <HeadingPairs>
    <vt:vector size="4" baseType="variant">
      <vt:variant>
        <vt:lpstr>Thema</vt:lpstr>
      </vt:variant>
      <vt:variant>
        <vt:i4>1</vt:i4>
      </vt:variant>
      <vt:variant>
        <vt:lpstr>Diatitels</vt:lpstr>
      </vt:variant>
      <vt:variant>
        <vt:i4>13</vt:i4>
      </vt:variant>
    </vt:vector>
  </HeadingPairs>
  <TitlesOfParts>
    <vt:vector size="14" baseType="lpstr">
      <vt:lpstr>Kantoorthema</vt:lpstr>
      <vt:lpstr>PowerPoint-presentatie</vt:lpstr>
      <vt:lpstr>PowerPoint-presentatie</vt:lpstr>
      <vt:lpstr>PowerPoint-presentatie</vt:lpstr>
      <vt:lpstr>The Big Bang</vt:lpstr>
      <vt:lpstr>PowerPoint-presentatie</vt:lpstr>
      <vt:lpstr>PowerPoint-presentatie</vt:lpstr>
      <vt:lpstr>Expertises</vt:lpstr>
      <vt:lpstr>Hoofddoelstellingen</vt:lpstr>
      <vt:lpstr>praktijkvoorbeeld</vt:lpstr>
      <vt:lpstr>PowerPoint-presentatie</vt:lpstr>
      <vt:lpstr>PowerPoint-presentatie</vt:lpstr>
      <vt:lpstr>2019 on it!</vt:lpstr>
      <vt:lpstr>PowerPoint-presentatie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Rodi van der Burgt</dc:creator>
  <cp:lastModifiedBy>Gebruiker</cp:lastModifiedBy>
  <cp:revision>132</cp:revision>
  <cp:lastPrinted>2018-12-12T07:44:01Z</cp:lastPrinted>
  <dcterms:created xsi:type="dcterms:W3CDTF">2017-08-14T08:23:49Z</dcterms:created>
  <dcterms:modified xsi:type="dcterms:W3CDTF">2019-06-13T09:58:07Z</dcterms:modified>
</cp:coreProperties>
</file>