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5" r:id="rId2"/>
    <p:sldMasterId id="2147483677" r:id="rId3"/>
  </p:sldMasterIdLst>
  <p:notesMasterIdLst>
    <p:notesMasterId r:id="rId25"/>
  </p:notesMasterIdLst>
  <p:handoutMasterIdLst>
    <p:handoutMasterId r:id="rId26"/>
  </p:handoutMasterIdLst>
  <p:sldIdLst>
    <p:sldId id="256" r:id="rId4"/>
    <p:sldId id="328" r:id="rId5"/>
    <p:sldId id="330" r:id="rId6"/>
    <p:sldId id="325" r:id="rId7"/>
    <p:sldId id="324" r:id="rId8"/>
    <p:sldId id="264" r:id="rId9"/>
    <p:sldId id="265" r:id="rId10"/>
    <p:sldId id="266" r:id="rId11"/>
    <p:sldId id="320" r:id="rId12"/>
    <p:sldId id="267" r:id="rId13"/>
    <p:sldId id="331" r:id="rId14"/>
    <p:sldId id="283" r:id="rId15"/>
    <p:sldId id="282" r:id="rId16"/>
    <p:sldId id="284" r:id="rId17"/>
    <p:sldId id="285" r:id="rId18"/>
    <p:sldId id="286" r:id="rId19"/>
    <p:sldId id="287" r:id="rId20"/>
    <p:sldId id="288" r:id="rId21"/>
    <p:sldId id="289" r:id="rId22"/>
    <p:sldId id="292" r:id="rId23"/>
    <p:sldId id="327" r:id="rId24"/>
  </p:sldIdLst>
  <p:sldSz cx="9144000" cy="6858000" type="screen4x3"/>
  <p:notesSz cx="6669088" cy="9872663"/>
  <p:defaultTextStyle>
    <a:defPPr>
      <a:defRPr lang="nl-NL"/>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16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97" autoAdjust="0"/>
    <p:restoredTop sz="69166" autoAdjust="0"/>
  </p:normalViewPr>
  <p:slideViewPr>
    <p:cSldViewPr snapToGrid="0" snapToObjects="1">
      <p:cViewPr>
        <p:scale>
          <a:sx n="55" d="100"/>
          <a:sy n="55" d="100"/>
        </p:scale>
        <p:origin x="-177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770BE3-DD7B-2B43-855F-2E47BEFBB330}" type="doc">
      <dgm:prSet loTypeId="urn:microsoft.com/office/officeart/2009/3/layout/PhasedProcess" loCatId="" qsTypeId="urn:microsoft.com/office/officeart/2005/8/quickstyle/simple1" qsCatId="simple" csTypeId="urn:microsoft.com/office/officeart/2005/8/colors/accent1_2" csCatId="accent1" phldr="1"/>
      <dgm:spPr/>
      <dgm:t>
        <a:bodyPr/>
        <a:lstStyle/>
        <a:p>
          <a:endParaRPr lang="nl-NL"/>
        </a:p>
      </dgm:t>
    </dgm:pt>
    <dgm:pt modelId="{4E538F5C-87C7-E444-A6B5-A2E9075B2004}">
      <dgm:prSet phldrT="[Tekst]"/>
      <dgm:spPr/>
      <dgm:t>
        <a:bodyPr/>
        <a:lstStyle/>
        <a:p>
          <a:r>
            <a:rPr lang="nl-NL" dirty="0"/>
            <a:t>Leefwereld jongeren</a:t>
          </a:r>
        </a:p>
      </dgm:t>
    </dgm:pt>
    <dgm:pt modelId="{21F94A27-2135-3E46-898A-DF4EB261C8BE}" type="parTrans" cxnId="{0E32D3E5-4D10-CC48-9640-1924F824AABA}">
      <dgm:prSet/>
      <dgm:spPr/>
      <dgm:t>
        <a:bodyPr/>
        <a:lstStyle/>
        <a:p>
          <a:endParaRPr lang="nl-NL"/>
        </a:p>
      </dgm:t>
    </dgm:pt>
    <dgm:pt modelId="{771B71DF-8365-8149-B15D-208EACE06932}" type="sibTrans" cxnId="{0E32D3E5-4D10-CC48-9640-1924F824AABA}">
      <dgm:prSet/>
      <dgm:spPr/>
      <dgm:t>
        <a:bodyPr/>
        <a:lstStyle/>
        <a:p>
          <a:endParaRPr lang="nl-NL"/>
        </a:p>
      </dgm:t>
    </dgm:pt>
    <dgm:pt modelId="{73375DD3-A3C3-1B48-B10A-F5E029608045}">
      <dgm:prSet phldrT="[Tekst]"/>
      <dgm:spPr>
        <a:solidFill>
          <a:srgbClr val="92D050"/>
        </a:solidFill>
      </dgm:spPr>
      <dgm:t>
        <a:bodyPr/>
        <a:lstStyle/>
        <a:p>
          <a:r>
            <a:rPr lang="nl-NL" dirty="0"/>
            <a:t>jongeren</a:t>
          </a:r>
        </a:p>
      </dgm:t>
    </dgm:pt>
    <dgm:pt modelId="{2E1559FE-5D89-D54B-8674-6C883DE339AB}" type="parTrans" cxnId="{9F7B92FF-59BA-164E-925A-5971DB545322}">
      <dgm:prSet/>
      <dgm:spPr/>
      <dgm:t>
        <a:bodyPr/>
        <a:lstStyle/>
        <a:p>
          <a:endParaRPr lang="nl-NL"/>
        </a:p>
      </dgm:t>
    </dgm:pt>
    <dgm:pt modelId="{DA7DB50C-3C49-5342-8887-A00914CA61DE}" type="sibTrans" cxnId="{9F7B92FF-59BA-164E-925A-5971DB545322}">
      <dgm:prSet/>
      <dgm:spPr/>
      <dgm:t>
        <a:bodyPr/>
        <a:lstStyle/>
        <a:p>
          <a:endParaRPr lang="nl-NL"/>
        </a:p>
      </dgm:t>
    </dgm:pt>
    <dgm:pt modelId="{D602B670-99BD-6640-B32B-968849B54E25}">
      <dgm:prSet phldrT="[Tekst]"/>
      <dgm:spPr>
        <a:solidFill>
          <a:srgbClr val="92D050">
            <a:alpha val="23000"/>
          </a:srgbClr>
        </a:solidFill>
      </dgm:spPr>
      <dgm:t>
        <a:bodyPr/>
        <a:lstStyle/>
        <a:p>
          <a:r>
            <a:rPr lang="nl-NL" dirty="0"/>
            <a:t>buurt</a:t>
          </a:r>
        </a:p>
      </dgm:t>
    </dgm:pt>
    <dgm:pt modelId="{64EE69FA-924E-2A47-9A12-8BD74B3D9478}" type="parTrans" cxnId="{069EE47D-0E29-ED40-B636-989238F0CB66}">
      <dgm:prSet/>
      <dgm:spPr/>
      <dgm:t>
        <a:bodyPr/>
        <a:lstStyle/>
        <a:p>
          <a:endParaRPr lang="nl-NL"/>
        </a:p>
      </dgm:t>
    </dgm:pt>
    <dgm:pt modelId="{5A431ED9-8668-9641-8FE3-D5DFDC140C2E}" type="sibTrans" cxnId="{069EE47D-0E29-ED40-B636-989238F0CB66}">
      <dgm:prSet/>
      <dgm:spPr/>
      <dgm:t>
        <a:bodyPr/>
        <a:lstStyle/>
        <a:p>
          <a:endParaRPr lang="nl-NL"/>
        </a:p>
      </dgm:t>
    </dgm:pt>
    <dgm:pt modelId="{071190F3-609C-D241-895A-D7834DF3A579}">
      <dgm:prSet phldrT="[Tekst]"/>
      <dgm:spPr>
        <a:solidFill>
          <a:srgbClr val="92D050">
            <a:alpha val="26000"/>
          </a:srgbClr>
        </a:solidFill>
      </dgm:spPr>
      <dgm:t>
        <a:bodyPr/>
        <a:lstStyle/>
        <a:p>
          <a:r>
            <a:rPr lang="nl-NL" dirty="0"/>
            <a:t>ouders</a:t>
          </a:r>
        </a:p>
      </dgm:t>
    </dgm:pt>
    <dgm:pt modelId="{3DDC0D36-129B-F941-8493-E90BCDBCCB07}" type="parTrans" cxnId="{058B057F-E1AC-A940-9785-6C217A1985D0}">
      <dgm:prSet/>
      <dgm:spPr/>
      <dgm:t>
        <a:bodyPr/>
        <a:lstStyle/>
        <a:p>
          <a:endParaRPr lang="nl-NL"/>
        </a:p>
      </dgm:t>
    </dgm:pt>
    <dgm:pt modelId="{4AA449C5-FCDB-754A-8CD3-8C91BFE964D3}" type="sibTrans" cxnId="{058B057F-E1AC-A940-9785-6C217A1985D0}">
      <dgm:prSet/>
      <dgm:spPr/>
      <dgm:t>
        <a:bodyPr/>
        <a:lstStyle/>
        <a:p>
          <a:endParaRPr lang="nl-NL"/>
        </a:p>
      </dgm:t>
    </dgm:pt>
    <dgm:pt modelId="{DFC3811C-4B5C-F249-A88F-6C26FB40323B}">
      <dgm:prSet phldrT="[Tekst]"/>
      <dgm:spPr/>
      <dgm:t>
        <a:bodyPr/>
        <a:lstStyle/>
        <a:p>
          <a:r>
            <a:rPr lang="nl-NL" dirty="0"/>
            <a:t>Institutionele context jongerenwerk</a:t>
          </a:r>
        </a:p>
      </dgm:t>
    </dgm:pt>
    <dgm:pt modelId="{53D3C81F-B730-3B4E-9632-9B289D023E84}" type="parTrans" cxnId="{294BA920-F397-3041-829E-9030D461D153}">
      <dgm:prSet/>
      <dgm:spPr/>
      <dgm:t>
        <a:bodyPr/>
        <a:lstStyle/>
        <a:p>
          <a:endParaRPr lang="nl-NL"/>
        </a:p>
      </dgm:t>
    </dgm:pt>
    <dgm:pt modelId="{7F56F1A4-D5B4-CE40-93A3-61623268CAB8}" type="sibTrans" cxnId="{294BA920-F397-3041-829E-9030D461D153}">
      <dgm:prSet/>
      <dgm:spPr/>
      <dgm:t>
        <a:bodyPr/>
        <a:lstStyle/>
        <a:p>
          <a:endParaRPr lang="nl-NL"/>
        </a:p>
      </dgm:t>
    </dgm:pt>
    <dgm:pt modelId="{D12EAEA1-D0EA-B34B-B11C-7F4C86E34A90}">
      <dgm:prSet phldrT="[Tekst]"/>
      <dgm:spPr>
        <a:solidFill>
          <a:schemeClr val="accent1">
            <a:lumMod val="60000"/>
            <a:lumOff val="40000"/>
            <a:alpha val="50000"/>
          </a:schemeClr>
        </a:solidFill>
      </dgm:spPr>
      <dgm:t>
        <a:bodyPr/>
        <a:lstStyle/>
        <a:p>
          <a:r>
            <a:rPr lang="nl-NL" dirty="0"/>
            <a:t>samenwerkingspartner</a:t>
          </a:r>
        </a:p>
      </dgm:t>
    </dgm:pt>
    <dgm:pt modelId="{C33CBD06-8BB3-4E48-BFED-B2C8B38063C9}" type="parTrans" cxnId="{D714125D-1FF6-594F-95A8-D3459097DC28}">
      <dgm:prSet/>
      <dgm:spPr/>
      <dgm:t>
        <a:bodyPr/>
        <a:lstStyle/>
        <a:p>
          <a:endParaRPr lang="nl-NL"/>
        </a:p>
      </dgm:t>
    </dgm:pt>
    <dgm:pt modelId="{6964B5DA-24C9-4843-A430-D8CE14408FD9}" type="sibTrans" cxnId="{D714125D-1FF6-594F-95A8-D3459097DC28}">
      <dgm:prSet/>
      <dgm:spPr/>
      <dgm:t>
        <a:bodyPr/>
        <a:lstStyle/>
        <a:p>
          <a:endParaRPr lang="nl-NL"/>
        </a:p>
      </dgm:t>
    </dgm:pt>
    <dgm:pt modelId="{E29E9EE5-8FD8-4B4E-B5AB-44C5BC83C71E}">
      <dgm:prSet phldrT="[Tekst]"/>
      <dgm:spPr>
        <a:solidFill>
          <a:srgbClr val="FFC000">
            <a:alpha val="50000"/>
          </a:srgbClr>
        </a:solidFill>
      </dgm:spPr>
      <dgm:t>
        <a:bodyPr/>
        <a:lstStyle/>
        <a:p>
          <a:r>
            <a:rPr lang="nl-NL" dirty="0"/>
            <a:t>organisatie</a:t>
          </a:r>
        </a:p>
      </dgm:t>
    </dgm:pt>
    <dgm:pt modelId="{B4DD5F17-62BA-9343-BE3C-C47854C22BBC}" type="parTrans" cxnId="{7D5BF8D4-0980-A747-AC2C-677FE8E484F7}">
      <dgm:prSet/>
      <dgm:spPr/>
      <dgm:t>
        <a:bodyPr/>
        <a:lstStyle/>
        <a:p>
          <a:endParaRPr lang="nl-NL"/>
        </a:p>
      </dgm:t>
    </dgm:pt>
    <dgm:pt modelId="{DA815235-5C08-7D42-9DBA-4F38D7FE699A}" type="sibTrans" cxnId="{7D5BF8D4-0980-A747-AC2C-677FE8E484F7}">
      <dgm:prSet/>
      <dgm:spPr/>
      <dgm:t>
        <a:bodyPr/>
        <a:lstStyle/>
        <a:p>
          <a:endParaRPr lang="nl-NL"/>
        </a:p>
      </dgm:t>
    </dgm:pt>
    <dgm:pt modelId="{A7A06FAD-8FC7-154C-9DAB-3884A214684B}">
      <dgm:prSet phldrT="[Tekst]"/>
      <dgm:spPr/>
      <dgm:t>
        <a:bodyPr/>
        <a:lstStyle/>
        <a:p>
          <a:r>
            <a:rPr lang="nl-NL" dirty="0"/>
            <a:t>Professionaliteit</a:t>
          </a:r>
        </a:p>
      </dgm:t>
    </dgm:pt>
    <dgm:pt modelId="{2D26822B-1A10-3247-9C66-27B7212BF5E8}" type="parTrans" cxnId="{0654E397-04D5-EB48-BF5B-F7D891638BBF}">
      <dgm:prSet/>
      <dgm:spPr/>
      <dgm:t>
        <a:bodyPr/>
        <a:lstStyle/>
        <a:p>
          <a:endParaRPr lang="nl-NL"/>
        </a:p>
      </dgm:t>
    </dgm:pt>
    <dgm:pt modelId="{4F3E8E97-EFA6-9A4C-ACD6-DE7AB377BE3D}" type="sibTrans" cxnId="{0654E397-04D5-EB48-BF5B-F7D891638BBF}">
      <dgm:prSet/>
      <dgm:spPr/>
      <dgm:t>
        <a:bodyPr/>
        <a:lstStyle/>
        <a:p>
          <a:endParaRPr lang="nl-NL"/>
        </a:p>
      </dgm:t>
    </dgm:pt>
    <dgm:pt modelId="{3706382B-888D-3F4D-8F14-F3D775EBDD9A}">
      <dgm:prSet phldrT="[Tekst]"/>
      <dgm:spPr>
        <a:solidFill>
          <a:srgbClr val="FF0000"/>
        </a:solidFill>
      </dgm:spPr>
      <dgm:t>
        <a:bodyPr/>
        <a:lstStyle/>
        <a:p>
          <a:r>
            <a:rPr lang="nl-NL" dirty="0"/>
            <a:t>Beroep jongerenwerk</a:t>
          </a:r>
        </a:p>
      </dgm:t>
    </dgm:pt>
    <dgm:pt modelId="{2CA15EE1-D566-C744-9555-FA5DA3A3DE3A}" type="parTrans" cxnId="{6B42D577-0BFA-6440-B963-FB41AA1608B6}">
      <dgm:prSet/>
      <dgm:spPr/>
      <dgm:t>
        <a:bodyPr/>
        <a:lstStyle/>
        <a:p>
          <a:endParaRPr lang="nl-NL"/>
        </a:p>
      </dgm:t>
    </dgm:pt>
    <dgm:pt modelId="{2C5BF0F8-946D-B843-A521-79139B13A4DB}" type="sibTrans" cxnId="{6B42D577-0BFA-6440-B963-FB41AA1608B6}">
      <dgm:prSet/>
      <dgm:spPr/>
      <dgm:t>
        <a:bodyPr/>
        <a:lstStyle/>
        <a:p>
          <a:endParaRPr lang="nl-NL"/>
        </a:p>
      </dgm:t>
    </dgm:pt>
    <dgm:pt modelId="{62EAF93E-283C-8C41-A0C1-B2281C0F2865}">
      <dgm:prSet phldrT="[Tekst]" custScaleX="39814" custScaleY="60501" custLinFactNeighborX="-40392" custLinFactNeighborY="-57030"/>
      <dgm:spPr/>
      <dgm:t>
        <a:bodyPr/>
        <a:lstStyle/>
        <a:p>
          <a:endParaRPr lang="nl-NL"/>
        </a:p>
      </dgm:t>
    </dgm:pt>
    <dgm:pt modelId="{4786EB9B-1B26-0D4D-8889-53A7386CB072}" type="parTrans" cxnId="{4CB40534-4423-454F-890B-57949E6DE940}">
      <dgm:prSet/>
      <dgm:spPr/>
      <dgm:t>
        <a:bodyPr/>
        <a:lstStyle/>
        <a:p>
          <a:endParaRPr lang="nl-NL"/>
        </a:p>
      </dgm:t>
    </dgm:pt>
    <dgm:pt modelId="{E081B943-45BF-D944-A219-AFB4D05A1958}" type="sibTrans" cxnId="{4CB40534-4423-454F-890B-57949E6DE940}">
      <dgm:prSet/>
      <dgm:spPr/>
      <dgm:t>
        <a:bodyPr/>
        <a:lstStyle/>
        <a:p>
          <a:endParaRPr lang="nl-NL"/>
        </a:p>
      </dgm:t>
    </dgm:pt>
    <dgm:pt modelId="{50770B3E-1F26-0B47-8931-BD3CB33CEECD}">
      <dgm:prSet phldrT="[Tekst]"/>
      <dgm:spPr>
        <a:solidFill>
          <a:srgbClr val="FF0000">
            <a:alpha val="50000"/>
          </a:srgbClr>
        </a:solidFill>
      </dgm:spPr>
      <dgm:t>
        <a:bodyPr/>
        <a:lstStyle/>
        <a:p>
          <a:r>
            <a:rPr lang="nl-NL" dirty="0"/>
            <a:t>jongerenwerker</a:t>
          </a:r>
        </a:p>
      </dgm:t>
    </dgm:pt>
    <dgm:pt modelId="{C21EF48C-2ACF-B141-8A01-7E99E7BD4E4F}" type="parTrans" cxnId="{CD717CFD-B04E-984D-BE3F-F299079163C7}">
      <dgm:prSet/>
      <dgm:spPr/>
      <dgm:t>
        <a:bodyPr/>
        <a:lstStyle/>
        <a:p>
          <a:endParaRPr lang="nl-NL"/>
        </a:p>
      </dgm:t>
    </dgm:pt>
    <dgm:pt modelId="{0F74A308-B576-464C-9CEB-71E5C824C275}" type="sibTrans" cxnId="{CD717CFD-B04E-984D-BE3F-F299079163C7}">
      <dgm:prSet/>
      <dgm:spPr/>
      <dgm:t>
        <a:bodyPr/>
        <a:lstStyle/>
        <a:p>
          <a:endParaRPr lang="nl-NL"/>
        </a:p>
      </dgm:t>
    </dgm:pt>
    <dgm:pt modelId="{8BBB2F26-A770-CA46-BF7E-349FBE565BEE}">
      <dgm:prSet phldrT="[Tekst]" custT="1"/>
      <dgm:spPr>
        <a:solidFill>
          <a:schemeClr val="accent1">
            <a:lumMod val="60000"/>
            <a:lumOff val="40000"/>
          </a:schemeClr>
        </a:solidFill>
      </dgm:spPr>
      <dgm:t>
        <a:bodyPr/>
        <a:lstStyle/>
        <a:p>
          <a:r>
            <a:rPr lang="nl-NL" sz="1100" dirty="0"/>
            <a:t>overheidsbeleid</a:t>
          </a:r>
        </a:p>
      </dgm:t>
    </dgm:pt>
    <dgm:pt modelId="{42CE6355-77C9-2B4F-8E86-D6E93440D656}" type="parTrans" cxnId="{74AA7E60-F8C6-9047-A770-B36626A27522}">
      <dgm:prSet/>
      <dgm:spPr/>
      <dgm:t>
        <a:bodyPr/>
        <a:lstStyle/>
        <a:p>
          <a:endParaRPr lang="nl-NL"/>
        </a:p>
      </dgm:t>
    </dgm:pt>
    <dgm:pt modelId="{3660CC76-67AB-9446-9FC3-6AE63ECFCAA9}" type="sibTrans" cxnId="{74AA7E60-F8C6-9047-A770-B36626A27522}">
      <dgm:prSet/>
      <dgm:spPr/>
      <dgm:t>
        <a:bodyPr/>
        <a:lstStyle/>
        <a:p>
          <a:endParaRPr lang="nl-NL"/>
        </a:p>
      </dgm:t>
    </dgm:pt>
    <dgm:pt modelId="{12ADE015-A62F-D54B-A496-676565659883}" type="pres">
      <dgm:prSet presAssocID="{A0770BE3-DD7B-2B43-855F-2E47BEFBB330}" presName="Name0" presStyleCnt="0">
        <dgm:presLayoutVars>
          <dgm:chMax val="3"/>
          <dgm:chPref val="3"/>
          <dgm:bulletEnabled val="1"/>
          <dgm:dir/>
          <dgm:animLvl val="lvl"/>
        </dgm:presLayoutVars>
      </dgm:prSet>
      <dgm:spPr/>
      <dgm:t>
        <a:bodyPr/>
        <a:lstStyle/>
        <a:p>
          <a:endParaRPr lang="nl-NL"/>
        </a:p>
      </dgm:t>
    </dgm:pt>
    <dgm:pt modelId="{8904A7CB-F8D2-F649-BE31-56FBB2575F09}" type="pres">
      <dgm:prSet presAssocID="{A0770BE3-DD7B-2B43-855F-2E47BEFBB330}" presName="arc1" presStyleLbl="node1" presStyleIdx="0" presStyleCnt="4"/>
      <dgm:spPr/>
    </dgm:pt>
    <dgm:pt modelId="{791CEE37-4BE6-804E-A786-2818190254DD}" type="pres">
      <dgm:prSet presAssocID="{A0770BE3-DD7B-2B43-855F-2E47BEFBB330}" presName="arc3" presStyleLbl="node1" presStyleIdx="1" presStyleCnt="4"/>
      <dgm:spPr/>
    </dgm:pt>
    <dgm:pt modelId="{B7ABB497-45B4-CF48-9391-AD22BEDFF39D}" type="pres">
      <dgm:prSet presAssocID="{A0770BE3-DD7B-2B43-855F-2E47BEFBB330}" presName="parentText2" presStyleLbl="revTx" presStyleIdx="0" presStyleCnt="3">
        <dgm:presLayoutVars>
          <dgm:chMax val="4"/>
          <dgm:chPref val="3"/>
          <dgm:bulletEnabled val="1"/>
        </dgm:presLayoutVars>
      </dgm:prSet>
      <dgm:spPr/>
      <dgm:t>
        <a:bodyPr/>
        <a:lstStyle/>
        <a:p>
          <a:endParaRPr lang="nl-NL"/>
        </a:p>
      </dgm:t>
    </dgm:pt>
    <dgm:pt modelId="{C5DE7104-B1CE-634D-B8E9-E0BAA99C2654}" type="pres">
      <dgm:prSet presAssocID="{A0770BE3-DD7B-2B43-855F-2E47BEFBB330}" presName="arc2" presStyleLbl="node1" presStyleIdx="2" presStyleCnt="4"/>
      <dgm:spPr/>
    </dgm:pt>
    <dgm:pt modelId="{C3DB5437-AB52-ED45-A539-8E510299F59F}" type="pres">
      <dgm:prSet presAssocID="{A0770BE3-DD7B-2B43-855F-2E47BEFBB330}" presName="arc4" presStyleLbl="node1" presStyleIdx="3" presStyleCnt="4"/>
      <dgm:spPr/>
    </dgm:pt>
    <dgm:pt modelId="{3EE6B9C1-6BC7-D843-BCB3-DA22F772434B}" type="pres">
      <dgm:prSet presAssocID="{A0770BE3-DD7B-2B43-855F-2E47BEFBB330}" presName="parentText3" presStyleLbl="revTx" presStyleIdx="1" presStyleCnt="3">
        <dgm:presLayoutVars>
          <dgm:chMax val="1"/>
          <dgm:chPref val="1"/>
          <dgm:bulletEnabled val="1"/>
        </dgm:presLayoutVars>
      </dgm:prSet>
      <dgm:spPr/>
      <dgm:t>
        <a:bodyPr/>
        <a:lstStyle/>
        <a:p>
          <a:endParaRPr lang="nl-NL"/>
        </a:p>
      </dgm:t>
    </dgm:pt>
    <dgm:pt modelId="{9404BFD6-96FB-7D4C-A6EE-748E2F079C0E}" type="pres">
      <dgm:prSet presAssocID="{A0770BE3-DD7B-2B43-855F-2E47BEFBB330}" presName="middleComposite" presStyleCnt="0"/>
      <dgm:spPr/>
    </dgm:pt>
    <dgm:pt modelId="{1025A4EE-3C1C-CF49-9A51-F9341940DD42}" type="pres">
      <dgm:prSet presAssocID="{D12EAEA1-D0EA-B34B-B11C-7F4C86E34A90}" presName="circ1" presStyleLbl="vennNode1" presStyleIdx="0" presStyleCnt="10" custScaleX="39814" custScaleY="60501" custLinFactNeighborX="-53986" custLinFactNeighborY="-37610"/>
      <dgm:spPr/>
      <dgm:t>
        <a:bodyPr/>
        <a:lstStyle/>
        <a:p>
          <a:endParaRPr lang="nl-NL"/>
        </a:p>
      </dgm:t>
    </dgm:pt>
    <dgm:pt modelId="{C72247D9-BA1C-2C4C-835D-02FF133CCB03}" type="pres">
      <dgm:prSet presAssocID="{D12EAEA1-D0EA-B34B-B11C-7F4C86E34A90}" presName="circ1Tx" presStyleLbl="revTx" presStyleIdx="1" presStyleCnt="3">
        <dgm:presLayoutVars>
          <dgm:chMax val="0"/>
          <dgm:chPref val="0"/>
        </dgm:presLayoutVars>
      </dgm:prSet>
      <dgm:spPr/>
      <dgm:t>
        <a:bodyPr/>
        <a:lstStyle/>
        <a:p>
          <a:endParaRPr lang="nl-NL"/>
        </a:p>
      </dgm:t>
    </dgm:pt>
    <dgm:pt modelId="{18AE7121-2284-FC4B-B0E8-259BB9A23E6A}" type="pres">
      <dgm:prSet presAssocID="{8BBB2F26-A770-CA46-BF7E-349FBE565BEE}" presName="circ2" presStyleLbl="vennNode1" presStyleIdx="1" presStyleCnt="10" custFlipHor="1" custScaleX="119914" custScaleY="191144" custLinFactNeighborX="11984" custLinFactNeighborY="-4643"/>
      <dgm:spPr/>
      <dgm:t>
        <a:bodyPr/>
        <a:lstStyle/>
        <a:p>
          <a:endParaRPr lang="nl-NL"/>
        </a:p>
      </dgm:t>
    </dgm:pt>
    <dgm:pt modelId="{4A03CD38-892C-1F4F-8AF3-A149E6877D29}" type="pres">
      <dgm:prSet presAssocID="{8BBB2F26-A770-CA46-BF7E-349FBE565BEE}" presName="circ2Tx" presStyleLbl="revTx" presStyleIdx="1" presStyleCnt="3">
        <dgm:presLayoutVars>
          <dgm:chMax val="0"/>
          <dgm:chPref val="0"/>
        </dgm:presLayoutVars>
      </dgm:prSet>
      <dgm:spPr/>
      <dgm:t>
        <a:bodyPr/>
        <a:lstStyle/>
        <a:p>
          <a:endParaRPr lang="nl-NL"/>
        </a:p>
      </dgm:t>
    </dgm:pt>
    <dgm:pt modelId="{839447F0-B7D4-8248-82F9-6C1DE6B9CDBE}" type="pres">
      <dgm:prSet presAssocID="{E29E9EE5-8FD8-4B4E-B5AB-44C5BC83C71E}" presName="circ3" presStyleLbl="vennNode1" presStyleIdx="2" presStyleCnt="10" custLinFactNeighborX="-18189" custLinFactNeighborY="-8130"/>
      <dgm:spPr/>
      <dgm:t>
        <a:bodyPr/>
        <a:lstStyle/>
        <a:p>
          <a:endParaRPr lang="nl-NL"/>
        </a:p>
      </dgm:t>
    </dgm:pt>
    <dgm:pt modelId="{DD664C76-C75A-254E-A9E4-C2AC002038A5}" type="pres">
      <dgm:prSet presAssocID="{E29E9EE5-8FD8-4B4E-B5AB-44C5BC83C71E}" presName="circ3Tx" presStyleLbl="revTx" presStyleIdx="1" presStyleCnt="3">
        <dgm:presLayoutVars>
          <dgm:chMax val="0"/>
          <dgm:chPref val="0"/>
        </dgm:presLayoutVars>
      </dgm:prSet>
      <dgm:spPr/>
      <dgm:t>
        <a:bodyPr/>
        <a:lstStyle/>
        <a:p>
          <a:endParaRPr lang="nl-NL"/>
        </a:p>
      </dgm:t>
    </dgm:pt>
    <dgm:pt modelId="{B5AEBEC5-3F40-254F-9017-7D6872E8C316}" type="pres">
      <dgm:prSet presAssocID="{50770B3E-1F26-0B47-8931-BD3CB33CEECD}" presName="circ4" presStyleLbl="vennNode1" presStyleIdx="3" presStyleCnt="10" custLinFactNeighborX="-36898"/>
      <dgm:spPr/>
      <dgm:t>
        <a:bodyPr/>
        <a:lstStyle/>
        <a:p>
          <a:endParaRPr lang="nl-NL"/>
        </a:p>
      </dgm:t>
    </dgm:pt>
    <dgm:pt modelId="{7E87A12B-82FC-D34F-86BE-985408701528}" type="pres">
      <dgm:prSet presAssocID="{50770B3E-1F26-0B47-8931-BD3CB33CEECD}" presName="circ4Tx" presStyleLbl="revTx" presStyleIdx="1" presStyleCnt="3">
        <dgm:presLayoutVars>
          <dgm:chMax val="0"/>
          <dgm:chPref val="0"/>
          <dgm:bulletEnabled val="1"/>
        </dgm:presLayoutVars>
      </dgm:prSet>
      <dgm:spPr/>
      <dgm:t>
        <a:bodyPr/>
        <a:lstStyle/>
        <a:p>
          <a:endParaRPr lang="nl-NL"/>
        </a:p>
      </dgm:t>
    </dgm:pt>
    <dgm:pt modelId="{87DA1848-10F9-FB4D-9E3A-4A4D8EC89E57}" type="pres">
      <dgm:prSet presAssocID="{A0770BE3-DD7B-2B43-855F-2E47BEFBB330}" presName="leftComposite" presStyleCnt="0"/>
      <dgm:spPr/>
    </dgm:pt>
    <dgm:pt modelId="{0F32A0B2-C6EA-C349-9820-F21011F14887}" type="pres">
      <dgm:prSet presAssocID="{73375DD3-A3C3-1B48-B10A-F5E029608045}" presName="childText1_1" presStyleLbl="vennNode1" presStyleIdx="4" presStyleCnt="10" custScaleX="175949" custScaleY="144724" custLinFactNeighborX="-2237">
        <dgm:presLayoutVars>
          <dgm:chMax val="0"/>
          <dgm:chPref val="0"/>
        </dgm:presLayoutVars>
      </dgm:prSet>
      <dgm:spPr/>
      <dgm:t>
        <a:bodyPr/>
        <a:lstStyle/>
        <a:p>
          <a:endParaRPr lang="nl-NL"/>
        </a:p>
      </dgm:t>
    </dgm:pt>
    <dgm:pt modelId="{C5DEDCF8-D158-B94A-B40F-2850DE54F435}" type="pres">
      <dgm:prSet presAssocID="{73375DD3-A3C3-1B48-B10A-F5E029608045}" presName="ellipse1" presStyleLbl="vennNode1" presStyleIdx="5" presStyleCnt="10"/>
      <dgm:spPr>
        <a:solidFill>
          <a:srgbClr val="92D050">
            <a:alpha val="64000"/>
          </a:srgbClr>
        </a:solidFill>
      </dgm:spPr>
    </dgm:pt>
    <dgm:pt modelId="{A68DB71A-72F9-DA4D-B525-CC32A3AA1349}" type="pres">
      <dgm:prSet presAssocID="{73375DD3-A3C3-1B48-B10A-F5E029608045}" presName="ellipse2" presStyleLbl="vennNode1" presStyleIdx="6" presStyleCnt="10" custLinFactNeighborX="31300"/>
      <dgm:spPr>
        <a:solidFill>
          <a:srgbClr val="92D050">
            <a:alpha val="72000"/>
          </a:srgbClr>
        </a:solidFill>
      </dgm:spPr>
    </dgm:pt>
    <dgm:pt modelId="{2AFE7E1E-10DB-8F42-890C-E357A6B20EED}" type="pres">
      <dgm:prSet presAssocID="{D602B670-99BD-6640-B32B-968849B54E25}" presName="childText1_2" presStyleLbl="vennNode1" presStyleIdx="7" presStyleCnt="10">
        <dgm:presLayoutVars>
          <dgm:chMax val="0"/>
          <dgm:chPref val="0"/>
        </dgm:presLayoutVars>
      </dgm:prSet>
      <dgm:spPr/>
      <dgm:t>
        <a:bodyPr/>
        <a:lstStyle/>
        <a:p>
          <a:endParaRPr lang="nl-NL"/>
        </a:p>
      </dgm:t>
    </dgm:pt>
    <dgm:pt modelId="{F480C461-2805-184E-844C-06ACB01BC578}" type="pres">
      <dgm:prSet presAssocID="{D602B670-99BD-6640-B32B-968849B54E25}" presName="ellipse3" presStyleLbl="vennNode1" presStyleIdx="8" presStyleCnt="10"/>
      <dgm:spPr>
        <a:solidFill>
          <a:srgbClr val="92D050">
            <a:alpha val="50000"/>
          </a:srgbClr>
        </a:solidFill>
      </dgm:spPr>
    </dgm:pt>
    <dgm:pt modelId="{59432D1C-AC50-F146-8617-B0442A5B755B}" type="pres">
      <dgm:prSet presAssocID="{071190F3-609C-D241-895A-D7834DF3A579}" presName="childText1_3" presStyleLbl="vennNode1" presStyleIdx="9" presStyleCnt="10">
        <dgm:presLayoutVars>
          <dgm:chMax val="0"/>
          <dgm:chPref val="0"/>
        </dgm:presLayoutVars>
      </dgm:prSet>
      <dgm:spPr/>
      <dgm:t>
        <a:bodyPr/>
        <a:lstStyle/>
        <a:p>
          <a:endParaRPr lang="nl-NL"/>
        </a:p>
      </dgm:t>
    </dgm:pt>
    <dgm:pt modelId="{A862E122-8B12-8242-A2AD-2B5F270B7CA6}" type="pres">
      <dgm:prSet presAssocID="{A0770BE3-DD7B-2B43-855F-2E47BEFBB330}" presName="rightChild" presStyleLbl="node2" presStyleIdx="0" presStyleCnt="1">
        <dgm:presLayoutVars>
          <dgm:chMax val="0"/>
          <dgm:chPref val="0"/>
        </dgm:presLayoutVars>
      </dgm:prSet>
      <dgm:spPr/>
      <dgm:t>
        <a:bodyPr/>
        <a:lstStyle/>
        <a:p>
          <a:endParaRPr lang="nl-NL"/>
        </a:p>
      </dgm:t>
    </dgm:pt>
    <dgm:pt modelId="{37BB6450-EBC2-D44B-9CF1-2AE01315E9FA}" type="pres">
      <dgm:prSet presAssocID="{A0770BE3-DD7B-2B43-855F-2E47BEFBB330}" presName="parentText1" presStyleLbl="revTx" presStyleIdx="2" presStyleCnt="3">
        <dgm:presLayoutVars>
          <dgm:chMax val="4"/>
          <dgm:chPref val="3"/>
          <dgm:bulletEnabled val="1"/>
        </dgm:presLayoutVars>
      </dgm:prSet>
      <dgm:spPr/>
      <dgm:t>
        <a:bodyPr/>
        <a:lstStyle/>
        <a:p>
          <a:endParaRPr lang="nl-NL"/>
        </a:p>
      </dgm:t>
    </dgm:pt>
  </dgm:ptLst>
  <dgm:cxnLst>
    <dgm:cxn modelId="{240130F8-43B5-4780-9375-4E7B4EE223C3}" type="presOf" srcId="{E29E9EE5-8FD8-4B4E-B5AB-44C5BC83C71E}" destId="{DD664C76-C75A-254E-A9E4-C2AC002038A5}" srcOrd="1" destOrd="0" presId="urn:microsoft.com/office/officeart/2009/3/layout/PhasedProcess"/>
    <dgm:cxn modelId="{0654E397-04D5-EB48-BF5B-F7D891638BBF}" srcId="{A0770BE3-DD7B-2B43-855F-2E47BEFBB330}" destId="{A7A06FAD-8FC7-154C-9DAB-3884A214684B}" srcOrd="2" destOrd="0" parTransId="{2D26822B-1A10-3247-9C66-27B7212BF5E8}" sibTransId="{4F3E8E97-EFA6-9A4C-ACD6-DE7AB377BE3D}"/>
    <dgm:cxn modelId="{7D40B030-6D36-4DFE-A306-C80C64CACF5A}" type="presOf" srcId="{071190F3-609C-D241-895A-D7834DF3A579}" destId="{59432D1C-AC50-F146-8617-B0442A5B755B}" srcOrd="0" destOrd="0" presId="urn:microsoft.com/office/officeart/2009/3/layout/PhasedProcess"/>
    <dgm:cxn modelId="{9F7B92FF-59BA-164E-925A-5971DB545322}" srcId="{4E538F5C-87C7-E444-A6B5-A2E9075B2004}" destId="{73375DD3-A3C3-1B48-B10A-F5E029608045}" srcOrd="0" destOrd="0" parTransId="{2E1559FE-5D89-D54B-8674-6C883DE339AB}" sibTransId="{DA7DB50C-3C49-5342-8887-A00914CA61DE}"/>
    <dgm:cxn modelId="{0B8E07CE-2F5E-437D-A10A-5782F7E7F5A7}" type="presOf" srcId="{DFC3811C-4B5C-F249-A88F-6C26FB40323B}" destId="{B7ABB497-45B4-CF48-9391-AD22BEDFF39D}" srcOrd="0" destOrd="0" presId="urn:microsoft.com/office/officeart/2009/3/layout/PhasedProcess"/>
    <dgm:cxn modelId="{ED5FE610-EEE5-4DCB-870F-69218B07FCF6}" type="presOf" srcId="{A7A06FAD-8FC7-154C-9DAB-3884A214684B}" destId="{3EE6B9C1-6BC7-D843-BCB3-DA22F772434B}" srcOrd="0" destOrd="0" presId="urn:microsoft.com/office/officeart/2009/3/layout/PhasedProcess"/>
    <dgm:cxn modelId="{7D5BF8D4-0980-A747-AC2C-677FE8E484F7}" srcId="{DFC3811C-4B5C-F249-A88F-6C26FB40323B}" destId="{E29E9EE5-8FD8-4B4E-B5AB-44C5BC83C71E}" srcOrd="2" destOrd="0" parTransId="{B4DD5F17-62BA-9343-BE3C-C47854C22BBC}" sibTransId="{DA815235-5C08-7D42-9DBA-4F38D7FE699A}"/>
    <dgm:cxn modelId="{17A6F8E0-D352-4097-9DED-F41668AE8B4A}" type="presOf" srcId="{D12EAEA1-D0EA-B34B-B11C-7F4C86E34A90}" destId="{1025A4EE-3C1C-CF49-9A51-F9341940DD42}" srcOrd="0" destOrd="0" presId="urn:microsoft.com/office/officeart/2009/3/layout/PhasedProcess"/>
    <dgm:cxn modelId="{90BC4AD2-1322-4D55-BF91-B3F37750DD59}" type="presOf" srcId="{50770B3E-1F26-0B47-8931-BD3CB33CEECD}" destId="{7E87A12B-82FC-D34F-86BE-985408701528}" srcOrd="1" destOrd="0" presId="urn:microsoft.com/office/officeart/2009/3/layout/PhasedProcess"/>
    <dgm:cxn modelId="{E3DF5C81-0932-42CE-8AAE-AF7CA3DE6ED0}" type="presOf" srcId="{50770B3E-1F26-0B47-8931-BD3CB33CEECD}" destId="{B5AEBEC5-3F40-254F-9017-7D6872E8C316}" srcOrd="0" destOrd="0" presId="urn:microsoft.com/office/officeart/2009/3/layout/PhasedProcess"/>
    <dgm:cxn modelId="{0012A2B4-7293-45A3-9193-48DE2988A7C7}" type="presOf" srcId="{73375DD3-A3C3-1B48-B10A-F5E029608045}" destId="{0F32A0B2-C6EA-C349-9820-F21011F14887}" srcOrd="0" destOrd="0" presId="urn:microsoft.com/office/officeart/2009/3/layout/PhasedProcess"/>
    <dgm:cxn modelId="{069EE47D-0E29-ED40-B636-989238F0CB66}" srcId="{4E538F5C-87C7-E444-A6B5-A2E9075B2004}" destId="{D602B670-99BD-6640-B32B-968849B54E25}" srcOrd="1" destOrd="0" parTransId="{64EE69FA-924E-2A47-9A12-8BD74B3D9478}" sibTransId="{5A431ED9-8668-9641-8FE3-D5DFDC140C2E}"/>
    <dgm:cxn modelId="{D8E03F1A-FB90-4170-97B7-DB081F47941B}" type="presOf" srcId="{D12EAEA1-D0EA-B34B-B11C-7F4C86E34A90}" destId="{C72247D9-BA1C-2C4C-835D-02FF133CCB03}" srcOrd="1" destOrd="0" presId="urn:microsoft.com/office/officeart/2009/3/layout/PhasedProcess"/>
    <dgm:cxn modelId="{0ECE807E-BC8B-4185-BB52-26D13C5AEECC}" type="presOf" srcId="{3706382B-888D-3F4D-8F14-F3D775EBDD9A}" destId="{A862E122-8B12-8242-A2AD-2B5F270B7CA6}" srcOrd="0" destOrd="0" presId="urn:microsoft.com/office/officeart/2009/3/layout/PhasedProcess"/>
    <dgm:cxn modelId="{4CB40534-4423-454F-890B-57949E6DE940}" srcId="{A0770BE3-DD7B-2B43-855F-2E47BEFBB330}" destId="{62EAF93E-283C-8C41-A0C1-B2281C0F2865}" srcOrd="3" destOrd="0" parTransId="{4786EB9B-1B26-0D4D-8889-53A7386CB072}" sibTransId="{E081B943-45BF-D944-A219-AFB4D05A1958}"/>
    <dgm:cxn modelId="{294BA920-F397-3041-829E-9030D461D153}" srcId="{A0770BE3-DD7B-2B43-855F-2E47BEFBB330}" destId="{DFC3811C-4B5C-F249-A88F-6C26FB40323B}" srcOrd="1" destOrd="0" parTransId="{53D3C81F-B730-3B4E-9632-9B289D023E84}" sibTransId="{7F56F1A4-D5B4-CE40-93A3-61623268CAB8}"/>
    <dgm:cxn modelId="{0E32D3E5-4D10-CC48-9640-1924F824AABA}" srcId="{A0770BE3-DD7B-2B43-855F-2E47BEFBB330}" destId="{4E538F5C-87C7-E444-A6B5-A2E9075B2004}" srcOrd="0" destOrd="0" parTransId="{21F94A27-2135-3E46-898A-DF4EB261C8BE}" sibTransId="{771B71DF-8365-8149-B15D-208EACE06932}"/>
    <dgm:cxn modelId="{A24B0EBA-78B5-4502-A8D8-FA53FABCCB78}" type="presOf" srcId="{D602B670-99BD-6640-B32B-968849B54E25}" destId="{2AFE7E1E-10DB-8F42-890C-E357A6B20EED}" srcOrd="0" destOrd="0" presId="urn:microsoft.com/office/officeart/2009/3/layout/PhasedProcess"/>
    <dgm:cxn modelId="{50C106AF-92E7-41CC-A6A3-4A55D46AE435}" type="presOf" srcId="{A0770BE3-DD7B-2B43-855F-2E47BEFBB330}" destId="{12ADE015-A62F-D54B-A496-676565659883}" srcOrd="0" destOrd="0" presId="urn:microsoft.com/office/officeart/2009/3/layout/PhasedProcess"/>
    <dgm:cxn modelId="{74AA7E60-F8C6-9047-A770-B36626A27522}" srcId="{DFC3811C-4B5C-F249-A88F-6C26FB40323B}" destId="{8BBB2F26-A770-CA46-BF7E-349FBE565BEE}" srcOrd="1" destOrd="0" parTransId="{42CE6355-77C9-2B4F-8E86-D6E93440D656}" sibTransId="{3660CC76-67AB-9446-9FC3-6AE63ECFCAA9}"/>
    <dgm:cxn modelId="{77A9C092-1DAC-4499-9553-82482D62F33B}" type="presOf" srcId="{8BBB2F26-A770-CA46-BF7E-349FBE565BEE}" destId="{4A03CD38-892C-1F4F-8AF3-A149E6877D29}" srcOrd="1" destOrd="0" presId="urn:microsoft.com/office/officeart/2009/3/layout/PhasedProcess"/>
    <dgm:cxn modelId="{D714125D-1FF6-594F-95A8-D3459097DC28}" srcId="{DFC3811C-4B5C-F249-A88F-6C26FB40323B}" destId="{D12EAEA1-D0EA-B34B-B11C-7F4C86E34A90}" srcOrd="0" destOrd="0" parTransId="{C33CBD06-8BB3-4E48-BFED-B2C8B38063C9}" sibTransId="{6964B5DA-24C9-4843-A430-D8CE14408FD9}"/>
    <dgm:cxn modelId="{058B057F-E1AC-A940-9785-6C217A1985D0}" srcId="{4E538F5C-87C7-E444-A6B5-A2E9075B2004}" destId="{071190F3-609C-D241-895A-D7834DF3A579}" srcOrd="2" destOrd="0" parTransId="{3DDC0D36-129B-F941-8493-E90BCDBCCB07}" sibTransId="{4AA449C5-FCDB-754A-8CD3-8C91BFE964D3}"/>
    <dgm:cxn modelId="{61A9ED3E-6F66-4DCC-81E5-8597AE136361}" type="presOf" srcId="{E29E9EE5-8FD8-4B4E-B5AB-44C5BC83C71E}" destId="{839447F0-B7D4-8248-82F9-6C1DE6B9CDBE}" srcOrd="0" destOrd="0" presId="urn:microsoft.com/office/officeart/2009/3/layout/PhasedProcess"/>
    <dgm:cxn modelId="{FBCF4C00-8BB6-4613-9229-6321D56F93F6}" type="presOf" srcId="{8BBB2F26-A770-CA46-BF7E-349FBE565BEE}" destId="{18AE7121-2284-FC4B-B0E8-259BB9A23E6A}" srcOrd="0" destOrd="0" presId="urn:microsoft.com/office/officeart/2009/3/layout/PhasedProcess"/>
    <dgm:cxn modelId="{6B42D577-0BFA-6440-B963-FB41AA1608B6}" srcId="{A7A06FAD-8FC7-154C-9DAB-3884A214684B}" destId="{3706382B-888D-3F4D-8F14-F3D775EBDD9A}" srcOrd="0" destOrd="0" parTransId="{2CA15EE1-D566-C744-9555-FA5DA3A3DE3A}" sibTransId="{2C5BF0F8-946D-B843-A521-79139B13A4DB}"/>
    <dgm:cxn modelId="{CD717CFD-B04E-984D-BE3F-F299079163C7}" srcId="{DFC3811C-4B5C-F249-A88F-6C26FB40323B}" destId="{50770B3E-1F26-0B47-8931-BD3CB33CEECD}" srcOrd="3" destOrd="0" parTransId="{C21EF48C-2ACF-B141-8A01-7E99E7BD4E4F}" sibTransId="{0F74A308-B576-464C-9CEB-71E5C824C275}"/>
    <dgm:cxn modelId="{007D80DE-A118-42B4-BAAC-A5EC999CD8DF}" type="presOf" srcId="{4E538F5C-87C7-E444-A6B5-A2E9075B2004}" destId="{37BB6450-EBC2-D44B-9CF1-2AE01315E9FA}" srcOrd="0" destOrd="0" presId="urn:microsoft.com/office/officeart/2009/3/layout/PhasedProcess"/>
    <dgm:cxn modelId="{5CDE3583-C6BF-4D8A-86FF-BDBB80A950C1}" type="presParOf" srcId="{12ADE015-A62F-D54B-A496-676565659883}" destId="{8904A7CB-F8D2-F649-BE31-56FBB2575F09}" srcOrd="0" destOrd="0" presId="urn:microsoft.com/office/officeart/2009/3/layout/PhasedProcess"/>
    <dgm:cxn modelId="{EB9206C3-9ADF-4798-8A7F-9FA90F51F1FF}" type="presParOf" srcId="{12ADE015-A62F-D54B-A496-676565659883}" destId="{791CEE37-4BE6-804E-A786-2818190254DD}" srcOrd="1" destOrd="0" presId="urn:microsoft.com/office/officeart/2009/3/layout/PhasedProcess"/>
    <dgm:cxn modelId="{2F8DCE92-D84B-48F6-9A79-EF789C2F9249}" type="presParOf" srcId="{12ADE015-A62F-D54B-A496-676565659883}" destId="{B7ABB497-45B4-CF48-9391-AD22BEDFF39D}" srcOrd="2" destOrd="0" presId="urn:microsoft.com/office/officeart/2009/3/layout/PhasedProcess"/>
    <dgm:cxn modelId="{A6983483-F834-41F8-AF0B-1627E241A69D}" type="presParOf" srcId="{12ADE015-A62F-D54B-A496-676565659883}" destId="{C5DE7104-B1CE-634D-B8E9-E0BAA99C2654}" srcOrd="3" destOrd="0" presId="urn:microsoft.com/office/officeart/2009/3/layout/PhasedProcess"/>
    <dgm:cxn modelId="{2DCDF92B-BF68-470E-B0CA-D2235903010F}" type="presParOf" srcId="{12ADE015-A62F-D54B-A496-676565659883}" destId="{C3DB5437-AB52-ED45-A539-8E510299F59F}" srcOrd="4" destOrd="0" presId="urn:microsoft.com/office/officeart/2009/3/layout/PhasedProcess"/>
    <dgm:cxn modelId="{43551165-1D97-41A3-92C5-310B615B1CE3}" type="presParOf" srcId="{12ADE015-A62F-D54B-A496-676565659883}" destId="{3EE6B9C1-6BC7-D843-BCB3-DA22F772434B}" srcOrd="5" destOrd="0" presId="urn:microsoft.com/office/officeart/2009/3/layout/PhasedProcess"/>
    <dgm:cxn modelId="{B49609F4-3E9D-43E8-B614-84F044622253}" type="presParOf" srcId="{12ADE015-A62F-D54B-A496-676565659883}" destId="{9404BFD6-96FB-7D4C-A6EE-748E2F079C0E}" srcOrd="6" destOrd="0" presId="urn:microsoft.com/office/officeart/2009/3/layout/PhasedProcess"/>
    <dgm:cxn modelId="{0A878CC3-E46A-47C8-B762-1489D4BC8786}" type="presParOf" srcId="{9404BFD6-96FB-7D4C-A6EE-748E2F079C0E}" destId="{1025A4EE-3C1C-CF49-9A51-F9341940DD42}" srcOrd="0" destOrd="0" presId="urn:microsoft.com/office/officeart/2009/3/layout/PhasedProcess"/>
    <dgm:cxn modelId="{79CCD1BF-BCB7-4D43-B440-A7EAD479267A}" type="presParOf" srcId="{9404BFD6-96FB-7D4C-A6EE-748E2F079C0E}" destId="{C72247D9-BA1C-2C4C-835D-02FF133CCB03}" srcOrd="1" destOrd="0" presId="urn:microsoft.com/office/officeart/2009/3/layout/PhasedProcess"/>
    <dgm:cxn modelId="{56031527-97E6-4397-A4E5-A861857EA27E}" type="presParOf" srcId="{9404BFD6-96FB-7D4C-A6EE-748E2F079C0E}" destId="{18AE7121-2284-FC4B-B0E8-259BB9A23E6A}" srcOrd="2" destOrd="0" presId="urn:microsoft.com/office/officeart/2009/3/layout/PhasedProcess"/>
    <dgm:cxn modelId="{F9DBE936-F132-438D-BAD5-A4A52E4AC2B1}" type="presParOf" srcId="{9404BFD6-96FB-7D4C-A6EE-748E2F079C0E}" destId="{4A03CD38-892C-1F4F-8AF3-A149E6877D29}" srcOrd="3" destOrd="0" presId="urn:microsoft.com/office/officeart/2009/3/layout/PhasedProcess"/>
    <dgm:cxn modelId="{613B2ADC-6980-454F-AFFA-960FB2F1372F}" type="presParOf" srcId="{9404BFD6-96FB-7D4C-A6EE-748E2F079C0E}" destId="{839447F0-B7D4-8248-82F9-6C1DE6B9CDBE}" srcOrd="4" destOrd="0" presId="urn:microsoft.com/office/officeart/2009/3/layout/PhasedProcess"/>
    <dgm:cxn modelId="{237D9C34-0581-4210-9367-A3E4EC3D071F}" type="presParOf" srcId="{9404BFD6-96FB-7D4C-A6EE-748E2F079C0E}" destId="{DD664C76-C75A-254E-A9E4-C2AC002038A5}" srcOrd="5" destOrd="0" presId="urn:microsoft.com/office/officeart/2009/3/layout/PhasedProcess"/>
    <dgm:cxn modelId="{E7F84A5D-05D1-44CF-912D-8A69273AEBA7}" type="presParOf" srcId="{9404BFD6-96FB-7D4C-A6EE-748E2F079C0E}" destId="{B5AEBEC5-3F40-254F-9017-7D6872E8C316}" srcOrd="6" destOrd="0" presId="urn:microsoft.com/office/officeart/2009/3/layout/PhasedProcess"/>
    <dgm:cxn modelId="{0ECDE542-4301-4D05-A5C8-00A12FC28512}" type="presParOf" srcId="{9404BFD6-96FB-7D4C-A6EE-748E2F079C0E}" destId="{7E87A12B-82FC-D34F-86BE-985408701528}" srcOrd="7" destOrd="0" presId="urn:microsoft.com/office/officeart/2009/3/layout/PhasedProcess"/>
    <dgm:cxn modelId="{99F8450D-4E98-4DA0-9602-5DB19DEB83C1}" type="presParOf" srcId="{12ADE015-A62F-D54B-A496-676565659883}" destId="{87DA1848-10F9-FB4D-9E3A-4A4D8EC89E57}" srcOrd="7" destOrd="0" presId="urn:microsoft.com/office/officeart/2009/3/layout/PhasedProcess"/>
    <dgm:cxn modelId="{E00CC4E9-E234-4628-9B79-388BFF093F03}" type="presParOf" srcId="{87DA1848-10F9-FB4D-9E3A-4A4D8EC89E57}" destId="{0F32A0B2-C6EA-C349-9820-F21011F14887}" srcOrd="0" destOrd="0" presId="urn:microsoft.com/office/officeart/2009/3/layout/PhasedProcess"/>
    <dgm:cxn modelId="{8AEFAC4F-3723-4BB5-83DA-E7D762A89D76}" type="presParOf" srcId="{87DA1848-10F9-FB4D-9E3A-4A4D8EC89E57}" destId="{C5DEDCF8-D158-B94A-B40F-2850DE54F435}" srcOrd="1" destOrd="0" presId="urn:microsoft.com/office/officeart/2009/3/layout/PhasedProcess"/>
    <dgm:cxn modelId="{96F66D1B-3426-4C08-91EA-F1B6BE49CB02}" type="presParOf" srcId="{87DA1848-10F9-FB4D-9E3A-4A4D8EC89E57}" destId="{A68DB71A-72F9-DA4D-B525-CC32A3AA1349}" srcOrd="2" destOrd="0" presId="urn:microsoft.com/office/officeart/2009/3/layout/PhasedProcess"/>
    <dgm:cxn modelId="{B55692A7-6695-4367-80E0-A7D7509AE590}" type="presParOf" srcId="{87DA1848-10F9-FB4D-9E3A-4A4D8EC89E57}" destId="{2AFE7E1E-10DB-8F42-890C-E357A6B20EED}" srcOrd="3" destOrd="0" presId="urn:microsoft.com/office/officeart/2009/3/layout/PhasedProcess"/>
    <dgm:cxn modelId="{42F72437-6CD7-4482-8448-5EBE387D14AF}" type="presParOf" srcId="{87DA1848-10F9-FB4D-9E3A-4A4D8EC89E57}" destId="{F480C461-2805-184E-844C-06ACB01BC578}" srcOrd="4" destOrd="0" presId="urn:microsoft.com/office/officeart/2009/3/layout/PhasedProcess"/>
    <dgm:cxn modelId="{CB5B3C9B-A55F-4A45-BC0F-6851CDBE70FC}" type="presParOf" srcId="{87DA1848-10F9-FB4D-9E3A-4A4D8EC89E57}" destId="{59432D1C-AC50-F146-8617-B0442A5B755B}" srcOrd="5" destOrd="0" presId="urn:microsoft.com/office/officeart/2009/3/layout/PhasedProcess"/>
    <dgm:cxn modelId="{B2F44257-5E94-465D-8944-D797FF461DF2}" type="presParOf" srcId="{12ADE015-A62F-D54B-A496-676565659883}" destId="{A862E122-8B12-8242-A2AD-2B5F270B7CA6}" srcOrd="8" destOrd="0" presId="urn:microsoft.com/office/officeart/2009/3/layout/PhasedProcess"/>
    <dgm:cxn modelId="{A524A59E-1E19-4CB0-BFEB-DB28F182B359}" type="presParOf" srcId="{12ADE015-A62F-D54B-A496-676565659883}" destId="{37BB6450-EBC2-D44B-9CF1-2AE01315E9FA}" srcOrd="9" destOrd="0" presId="urn:microsoft.com/office/officeart/2009/3/layout/Phased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PhasedProcess">
  <dgm:title val=""/>
  <dgm:desc val=""/>
  <dgm:catLst>
    <dgm:cat type="process" pri="12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clrData>
  <dgm:layoutNode name="Name0">
    <dgm:varLst>
      <dgm:chMax val="3"/>
      <dgm:chPref val="3"/>
      <dgm:bulletEnabled val="1"/>
      <dgm:dir/>
      <dgm:animLvl val="lvl"/>
    </dgm:varLst>
    <dgm:shape xmlns:r="http://schemas.openxmlformats.org/officeDocument/2006/relationships" r:blip="">
      <dgm:adjLst/>
    </dgm:shape>
    <dgm:choose name="Name1">
      <dgm:if name="Name2" axis="ch" ptType="node" func="cnt" op="gte" val="3">
        <dgm:alg type="composite">
          <dgm:param type="ar" val="2.8316"/>
        </dgm:alg>
        <dgm:choose name="Name3">
          <dgm:if name="Name4"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567"/>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rightChild" refType="w" fact="0.713"/>
              <dgm:constr type="t" for="ch" forName="rightChild" refType="h" fact="0.1934"/>
              <dgm:constr type="w" for="ch" forName="rightChild" refType="w" fact="0.193"/>
              <dgm:constr type="h" for="ch" forName="rightChild" refType="h" fact="0.5464"/>
              <dgm:constr type="l" for="ch" forName="parentText1" refType="w" fact="0.0621"/>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6845"/>
              <dgm:constr type="t" for="ch" forName="parentText3" refType="h" fact="0.8128"/>
              <dgm:constr type="w" for="ch" forName="parentText3" refType="w" fact="0.2509"/>
              <dgm:constr type="h" for="ch" forName="parentText3" refType="h" fact="0.1872"/>
            </dgm:constrLst>
          </dgm:if>
          <dgm:else name="Name5">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72"/>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rightChild" refType="w" fact="0.09"/>
              <dgm:constr type="t" for="ch" forName="rightChild" refType="h" fact="0.1934"/>
              <dgm:constr type="w" for="ch" forName="rightChild" refType="w" fact="0.193"/>
              <dgm:constr type="h" for="ch" forName="rightChild" refType="h" fact="0.5464"/>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parentText1" refType="w" fact="0.7"/>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062"/>
              <dgm:constr type="t" for="ch" forName="parentText3" refType="h" fact="0.8128"/>
              <dgm:constr type="w" for="ch" forName="parentText3" refType="w" fact="0.2509"/>
              <dgm:constr type="h" for="ch" forName="parentText3" refType="h" fact="0.1872"/>
            </dgm:constrLst>
          </dgm:else>
        </dgm:choose>
      </dgm:if>
      <dgm:if name="Name6" axis="ch" ptType="node" func="cnt" op="gte" val="2">
        <dgm:alg type="composite">
          <dgm:param type="ar" val="1.8986"/>
        </dgm:alg>
        <dgm:choose name="Name7">
          <dgm:if name="Name8"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941"/>
              <dgm:constr type="t" for="ch" forName="leftComposite" refType="h" fact="0.1159"/>
              <dgm:constr type="w" for="ch" forName="leftComposite" refType="w" fact="0.3469"/>
              <dgm:constr type="h" for="ch" forName="leftComposite" refType="h" fact="0.6953"/>
              <dgm:constr type="l" for="ch" forName="middleComposite" refType="w" fact="0.5782"/>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1" refType="w" fact="0.0926"/>
              <dgm:constr type="t" for="ch" forName="parentText1" refType="h" fact="0.8128"/>
              <dgm:constr type="w" for="ch" forName="parentText1" refType="w" fact="0.3742"/>
              <dgm:constr type="h" for="ch" forName="parentText1" refType="h" fact="0.1872"/>
              <dgm:constr type="l" for="ch" forName="parentText2" refType="w" fact="0.5655"/>
              <dgm:constr type="t" for="ch" forName="parentText2" refType="h" fact="0.8128"/>
              <dgm:constr type="w" for="ch" forName="parentText2" refType="w" fact="0.3742"/>
              <dgm:constr type="h" for="ch" forName="parentText2" refType="h" fact="0.1872"/>
            </dgm:constrLst>
          </dgm:if>
          <dgm:else name="Name9">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592"/>
              <dgm:constr type="t" for="ch" forName="leftComposite" refType="h" fact="0.1159"/>
              <dgm:constr type="w" for="ch" forName="leftComposite" refType="w" fact="0.3469"/>
              <dgm:constr type="h" for="ch" forName="leftComposite" refType="h" fact="0.6953"/>
              <dgm:constr type="l" for="ch" forName="middleComposite" refType="w" fact="0.0941"/>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2" refType="w" fact="0.0926"/>
              <dgm:constr type="t" for="ch" forName="parentText2" refType="h" fact="0.8128"/>
              <dgm:constr type="w" for="ch" forName="parentText2" refType="w" fact="0.3742"/>
              <dgm:constr type="h" for="ch" forName="parentText2" refType="h" fact="0.1872"/>
              <dgm:constr type="l" for="ch" forName="parentText1" refType="w" fact="0.5655"/>
              <dgm:constr type="t" for="ch" forName="parentText1" refType="h" fact="0.8128"/>
              <dgm:constr type="w" for="ch" forName="parentText1" refType="w" fact="0.3742"/>
              <dgm:constr type="h" for="ch" forName="parentText1" refType="h" fact="0.1872"/>
            </dgm:constrLst>
          </dgm:else>
        </dgm:choose>
      </dgm:if>
      <dgm:else name="Name10">
        <dgm:alg type="composite">
          <dgm:param type="ar" val="0.8036"/>
        </dgm:alg>
        <dgm:constrLst>
          <dgm:constr type="primFontSz" for="des" forName="parentText1" val="65"/>
          <dgm:constr type="primFontSz" for="des" forName="childText1_1" val="65"/>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l" for="ch" forName="leftComposite" refType="w" fact="0"/>
          <dgm:constr type="t" for="ch" forName="leftComposite" refType="h" fact="0.1159"/>
          <dgm:constr type="w" for="ch" forName="leftComposite" refType="w"/>
          <dgm:constr type="h" for="ch" forName="leftComposite" refType="h" fact="0.6953"/>
          <dgm:constr type="l" for="ch" forName="parentText1" refType="w" fact="0"/>
          <dgm:constr type="t" for="ch" forName="parentText1" refType="h" fact="0.8128"/>
          <dgm:constr type="w" for="ch" forName="parentText1" refType="w"/>
          <dgm:constr type="h" for="ch" forName="parentText1" refType="h" fact="0.1872"/>
        </dgm:constrLst>
      </dgm:else>
    </dgm:choose>
    <dgm:choose name="Name11">
      <dgm:if name="Name12" axis="ch" ptType="node" func="cnt" op="gte" val="1">
        <dgm:choose name="Name13">
          <dgm:if name="Name14" axis="ch" ptType="node" func="cnt" op="gte" val="2">
            <dgm:layoutNode name="arc1">
              <dgm:alg type="sp"/>
              <dgm:shape xmlns:r="http://schemas.openxmlformats.org/officeDocument/2006/relationships" rot="90" type="blockArc" r:blip="">
                <dgm:adjLst>
                  <dgm:adj idx="1" val="-135"/>
                  <dgm:adj idx="2" val="-45"/>
                  <dgm:adj idx="3" val="0.0496"/>
                </dgm:adjLst>
              </dgm:shape>
              <dgm:presOf/>
            </dgm:layoutNode>
            <dgm:layoutNode name="arc3">
              <dgm:alg type="sp"/>
              <dgm:shape xmlns:r="http://schemas.openxmlformats.org/officeDocument/2006/relationships" rot="270" type="blockArc" r:blip="">
                <dgm:adjLst>
                  <dgm:adj idx="1" val="-135"/>
                  <dgm:adj idx="2" val="-45"/>
                  <dgm:adj idx="3" val="0.0496"/>
                </dgm:adjLst>
              </dgm:shape>
              <dgm:presOf/>
            </dgm:layoutNode>
            <dgm:layoutNode name="parentText2" styleLbl="revTx">
              <dgm:varLst>
                <dgm:chMax val="4"/>
                <dgm:chPref val="3"/>
                <dgm:bulletEnabled val="1"/>
              </dgm:varLst>
              <dgm:alg type="tx"/>
              <dgm:shape xmlns:r="http://schemas.openxmlformats.org/officeDocument/2006/relationships" type="rect" r:blip="">
                <dgm:adjLst/>
              </dgm:shap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5"/>
        </dgm:choose>
        <dgm:choose name="Name16">
          <dgm:if name="Name17" axis="ch" ptType="node" func="cnt" op="gte" val="3">
            <dgm:layoutNode name="arc2">
              <dgm:alg type="sp"/>
              <dgm:shape xmlns:r="http://schemas.openxmlformats.org/officeDocument/2006/relationships" rot="90" type="blockArc" r:blip="">
                <dgm:adjLst>
                  <dgm:adj idx="1" val="-135"/>
                  <dgm:adj idx="2" val="-45"/>
                  <dgm:adj idx="3" val="0.0496"/>
                </dgm:adjLst>
              </dgm:shape>
              <dgm:presOf/>
            </dgm:layoutNode>
            <dgm:layoutNode name="arc4">
              <dgm:alg type="sp"/>
              <dgm:shape xmlns:r="http://schemas.openxmlformats.org/officeDocument/2006/relationships" rot="270" type="blockArc" r:blip="">
                <dgm:adjLst>
                  <dgm:adj idx="1" val="-135"/>
                  <dgm:adj idx="2" val="-45"/>
                  <dgm:adj idx="3" val="0.0496"/>
                </dgm:adjLst>
              </dgm:shape>
              <dgm:presOf/>
            </dgm:layoutNode>
            <dgm:layoutNode name="parentText3" styleLbl="revTx">
              <dgm:varLst>
                <dgm:chMax val="1"/>
                <dgm:chPref val="1"/>
                <dgm:bulletEnabled val="1"/>
              </dgm:varLst>
              <dgm:alg type="tx"/>
              <dgm:shape xmlns:r="http://schemas.openxmlformats.org/officeDocument/2006/relationships" type="rect" r:blip="">
                <dgm:adjLst/>
              </dgm:shape>
              <dgm:presOf axis="ch 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8"/>
        </dgm:choose>
      </dgm:if>
      <dgm:else name="Name19"/>
    </dgm:choose>
    <dgm:layoutNode name="middleComposite">
      <dgm:choose name="Name20">
        <dgm:if name="Name21" axis="ch ch" ptType="node node" st="2 1" cnt="1 0" func="cnt" op="lte" val="1">
          <dgm:alg type="composite">
            <dgm:param type="ar" val="1"/>
          </dgm:alg>
        </dgm:if>
        <dgm:if name="Name22" axis="ch ch" ptType="node node" st="2 1" cnt="1 0" func="cnt" op="equ" val="2">
          <dgm:alg type="composite">
            <dgm:param type="ar" val="1.792"/>
          </dgm:alg>
        </dgm:if>
        <dgm:if name="Name23" axis="ch ch" ptType="node node" st="2 1" cnt="1 0" func="cnt" op="equ" val="3">
          <dgm:alg type="composite">
            <dgm:param type="ar" val="1"/>
          </dgm:alg>
        </dgm:if>
        <dgm:else name="Name24">
          <dgm:alg type="composite">
            <dgm:param type="ar" val="1"/>
          </dgm:alg>
        </dgm:else>
      </dgm:choose>
      <dgm:shape xmlns:r="http://schemas.openxmlformats.org/officeDocument/2006/relationships" r:blip="">
        <dgm:adjLst/>
      </dgm:shape>
      <dgm:presOf/>
      <dgm:choose name="Name25">
        <dgm:if name="Name26" axis="ch ch" ptType="node node" st="2 1" cnt="1 0" func="cnt" op="lte" val="1">
          <dgm:constrLst>
            <dgm:constr type="ctrX" for="ch" forName="circ1" refType="w" fact="0.5"/>
            <dgm:constr type="ctrY" for="ch" forName="circ1" refType="h" fact="0.5"/>
            <dgm:constr type="w" for="ch" forName="circ1" refType="w"/>
            <dgm:constr type="h" for="ch" forName="circ1" refType="h"/>
            <dgm:constr type="l" for="ch" forName="circ1Tx" refType="w" fact="0.2"/>
            <dgm:constr type="t" for="ch" forName="circ1Tx" refType="h" fact="0.1"/>
            <dgm:constr type="w" for="ch" forName="circ1Tx" refType="w" fact="0.6"/>
            <dgm:constr type="h" for="ch" forName="circ1Tx" refType="h" fact="0.8"/>
          </dgm:constrLst>
        </dgm:if>
        <dgm:if name="Name27" axis="ch ch" ptType="node node" st="2 1" cnt="1 0"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Lst>
        </dgm:if>
        <dgm:if name="Name28" axis="ch ch" ptType="node node" st="2 1" cnt="1 0"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Lst>
        </dgm:if>
        <dgm:else name="Name29">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Lst>
        </dgm:else>
      </dgm:choose>
      <dgm:ruleLst/>
      <dgm:forEach name="Name30" axis="ch ch" ptType="node node" st="2 1" cnt="1 1">
        <dgm:layoutNode name="circ1" styleLbl="vennNode1">
          <dgm:alg type="sp"/>
          <dgm:shape xmlns:r="http://schemas.openxmlformats.org/officeDocument/2006/relationships" type="ellipse" r:blip="">
            <dgm:adjLst/>
          </dgm:shape>
          <dgm:presOf axis="desOrSelf" ptType="node"/>
          <dgm:constrLst/>
          <dgm:ruleLst/>
        </dgm:layoutNode>
        <dgm:layoutNode name="circ1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1" axis="ch ch" ptType="node node" st="2 2" cnt="1 1">
        <dgm:layoutNode name="circ2" styleLbl="vennNode1">
          <dgm:alg type="sp"/>
          <dgm:shape xmlns:r="http://schemas.openxmlformats.org/officeDocument/2006/relationships" type="ellipse" r:blip="">
            <dgm:adjLst/>
          </dgm:shape>
          <dgm:presOf axis="desOrSelf" ptType="node"/>
          <dgm:constrLst/>
          <dgm:ruleLst/>
        </dgm:layoutNode>
        <dgm:layoutNode name="circ2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2" axis="ch ch" ptType="node node" st="2 3" cnt="1 1">
        <dgm:layoutNode name="circ3" styleLbl="vennNode1">
          <dgm:alg type="sp"/>
          <dgm:shape xmlns:r="http://schemas.openxmlformats.org/officeDocument/2006/relationships" type="ellipse" r:blip="">
            <dgm:adjLst/>
          </dgm:shape>
          <dgm:presOf axis="desOrSelf" ptType="node"/>
          <dgm:constrLst/>
          <dgm:ruleLst/>
        </dgm:layoutNode>
        <dgm:layoutNode name="circ3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3" axis="ch ch" ptType="node node" st="2 4" cnt="1 1">
        <dgm:layoutNode name="circ4" styleLbl="vennNode1">
          <dgm:alg type="sp"/>
          <dgm:shape xmlns:r="http://schemas.openxmlformats.org/officeDocument/2006/relationships" type="ellipse" r:blip="">
            <dgm:adjLst/>
          </dgm:shape>
          <dgm:presOf axis="desOrSelf" ptType="nod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layoutNode>
    <dgm:layoutNode name="leftComposite">
      <dgm:choose name="Name34">
        <dgm:if name="Name35" axis="ch ch" ptType="node node" st="1 1" cnt="1 0" func="cnt" op="lte" val="1">
          <dgm:alg type="composite">
            <dgm:param type="ar" val="1.3085"/>
          </dgm:alg>
          <dgm:constrLst>
            <dgm:constr type="l" for="ch" forName="childText1_1" refType="w" fact="0.2124"/>
            <dgm:constr type="t" for="ch" forName="childText1_1" refType="h" fact="0"/>
            <dgm:constr type="w" for="ch" forName="childText1_1" refType="w" fact="0.5759"/>
            <dgm:constr type="h" for="ch" forName="childText1_1" refType="h" fact="0.7535"/>
            <dgm:constr type="l" for="ch" forName="ellipse1" refType="w" fact="0"/>
            <dgm:constr type="t" for="ch" forName="ellipse1" refType="h" fact="0.63"/>
            <dgm:constr type="w" for="ch" forName="ellipse1" refType="w" fact="0.2828"/>
            <dgm:constr type="h" for="ch" forName="ellipse1" refType="h" fact="0.37"/>
            <dgm:constr type="l" for="ch" forName="ellipse2" refType="w" fact="0.82"/>
            <dgm:constr type="t" for="ch" forName="ellipse2" refType="h" fact="0.17"/>
            <dgm:constr type="w" for="ch" forName="ellipse2" refType="w" fact="0.1645"/>
            <dgm:constr type="h" for="ch" forName="ellipse2" refType="h" fact="0.2153"/>
          </dgm:constrLst>
        </dgm:if>
        <dgm:if name="Name36" axis="ch ch" ptType="node node" st="1 1" cnt="1 0" func="cnt" op="equ" val="2">
          <dgm:alg type="composite">
            <dgm:param type="ar" val="0.8917"/>
          </dgm:alg>
          <dgm:constrLst>
            <dgm:constr type="l" for="ch" forName="childText1_1" refType="w" fact="0.1864"/>
            <dgm:constr type="t" for="ch" forName="childText1_1" refType="h" fact="0"/>
            <dgm:constr type="w" for="ch" forName="childText1_1" refType="w" fact="0.5055"/>
            <dgm:constr type="h" for="ch" forName="childText1_1" refType="h" fact="0.4507"/>
            <dgm:constr type="l" for="ch" forName="childText1_2" refType="w" fact="0.4945"/>
            <dgm:constr type="t" for="ch" forName="childText1_2" refType="h" fact="0.3929"/>
            <dgm:constr type="w" for="ch" forName="childText1_2" refType="w" fact="0.5055"/>
            <dgm:constr type="h" for="ch" forName="childText1_2" refType="h" fact="0.4507"/>
            <dgm:constr type="l" for="ch" forName="ellipse1" refType="w" fact="0"/>
            <dgm:constr type="t" for="ch" forName="ellipse1" refType="h" fact="0.3768"/>
            <dgm:constr type="w" for="ch" forName="ellipse1" refType="w" fact="0.2482"/>
            <dgm:constr type="h" for="ch" forName="ellipse1" refType="h" fact="0.2213"/>
            <dgm:constr type="l" for="ch" forName="ellipse3" refType="w" fact="0.5474"/>
            <dgm:constr type="t" for="ch" forName="ellipse3" refType="h" fact="0.8712"/>
            <dgm:constr type="w" for="ch" forName="ellipse3" refType="w" fact="0.1444"/>
            <dgm:constr type="h" for="ch" forName="ellipse3" refType="h" fact="0.1288"/>
            <dgm:constr type="l" for="ch" forName="ellipse2" refType="w" fact="0.7333"/>
            <dgm:constr type="t" for="ch" forName="ellipse2" refType="h" fact="0.0887"/>
            <dgm:constr type="w" for="ch" forName="ellipse2" refType="w" fact="0.1444"/>
            <dgm:constr type="h" for="ch" forName="ellipse2" refType="h" fact="0.1288"/>
          </dgm:constrLst>
        </dgm:if>
        <dgm:if name="Name37" axis="ch ch" ptType="node node" st="1 1" cnt="1 0" func="cnt" op="equ" val="3">
          <dgm:alg type="composite">
            <dgm:param type="ar" val="1.0811"/>
          </dgm:alg>
          <dgm:constrLst>
            <dgm:constr type="l" for="ch" forName="childText1_3" refType="w" fact="0.1649"/>
            <dgm:constr type="t" for="ch" forName="childText1_3" refType="h" fact="0.5389"/>
            <dgm:constr type="w" for="ch" forName="childText1_3" refType="w" fact="0.4265"/>
            <dgm:constr type="h" for="ch" forName="childText1_3" refType="h" fact="0.4611"/>
            <dgm:constr type="l" for="ch" forName="childText1_1" refType="w" fact="0.1573"/>
            <dgm:constr type="t" for="ch" forName="childText1_1" refType="h" fact="0"/>
            <dgm:constr type="w" for="ch" forName="childText1_1" refType="w" fact="0.4265"/>
            <dgm:constr type="h" for="ch" forName="childText1_1" refType="h" fact="0.4611"/>
            <dgm:constr type="l" for="ch" forName="childText1_2" refType="w" fact="0.5735"/>
            <dgm:constr type="t" for="ch" forName="childText1_2" refType="h" fact="0.2754"/>
            <dgm:constr type="w" for="ch" forName="childText1_2" refType="w" fact="0.4265"/>
            <dgm:constr type="h" for="ch" forName="childText1_2" refType="h" fact="0.4611"/>
            <dgm:constr type="l" for="ch" forName="ellipse1" refType="w" fact="0"/>
            <dgm:constr type="t" for="ch" forName="ellipse1" refType="h" fact="0.3855"/>
            <dgm:constr type="w" for="ch" forName="ellipse1" refType="w" fact="0.2095"/>
            <dgm:constr type="h" for="ch" forName="ellipse1" refType="h" fact="0.2264"/>
            <dgm:constr type="l" for="ch" forName="ellipse3" refType="w" fact="0.6181"/>
            <dgm:constr type="t" for="ch" forName="ellipse3" refType="h" fact="0.7647"/>
            <dgm:constr type="w" for="ch" forName="ellipse3" refType="w" fact="0.1219"/>
            <dgm:constr type="h" for="ch" forName="ellipse3" refType="h" fact="0.1317"/>
            <dgm:constr type="l" for="ch" forName="ellipse2" refType="w" fact="0.6188"/>
            <dgm:constr type="t" for="ch" forName="ellipse2" refType="h" fact="0.0907"/>
            <dgm:constr type="w" for="ch" forName="ellipse2" refType="w" fact="0.1219"/>
            <dgm:constr type="h" for="ch" forName="ellipse2" refType="h" fact="0.1317"/>
          </dgm:constrLst>
        </dgm:if>
        <dgm:else name="Name38">
          <dgm:alg type="composite">
            <dgm:param type="ar" val="0.9472"/>
          </dgm:alg>
          <dgm:constrLst>
            <dgm:constr type="l" for="ch" forName="childText1_3" refType="w" fact="0"/>
            <dgm:constr type="t" for="ch" forName="childText1_3" refType="h" fact="0.6035"/>
            <dgm:constr type="w" for="ch" forName="childText1_3" refType="w" fact="0.4186"/>
            <dgm:constr type="h" for="ch" forName="childText1_3" refType="h" fact="0.3965"/>
            <dgm:constr type="l" for="ch" forName="childText1_1" refType="w" fact="0.0981"/>
            <dgm:constr type="t" for="ch" forName="childText1_1" refType="h" fact="0"/>
            <dgm:constr type="w" for="ch" forName="childText1_1" refType="w" fact="0.4186"/>
            <dgm:constr type="h" for="ch" forName="childText1_1" refType="h" fact="0.3965"/>
            <dgm:constr type="l" for="ch" forName="childText1_2" refType="w" fact="0.5385"/>
            <dgm:constr type="t" for="ch" forName="childText1_2" refType="h" fact="0.1304"/>
            <dgm:constr type="w" for="ch" forName="childText1_2" refType="w" fact="0.4186"/>
            <dgm:constr type="h" for="ch" forName="childText1_2" refType="h" fact="0.3965"/>
            <dgm:constr type="l" for="ch" forName="ellipse4" refType="w" fact="0.3222"/>
            <dgm:constr type="t" for="ch" forName="ellipse4" refType="h" fact="0.4232"/>
            <dgm:constr type="w" for="ch" forName="ellipse4" refType="w" fact="0.2056"/>
            <dgm:constr type="h" for="ch" forName="ellipse4" refType="h" fact="0.1947"/>
            <dgm:constr type="l" for="ch" forName="ellipse1" refType="w" fact="0.1489"/>
            <dgm:constr type="t" for="ch" forName="ellipse1" refType="h" fact="0.4502"/>
            <dgm:constr type="w" for="ch" forName="ellipse1" refType="w" fact="0.1196"/>
            <dgm:constr type="h" for="ch" forName="ellipse1" refType="h" fact="0.1133"/>
            <dgm:constr type="l" for="ch" forName="ellipse2" refType="w" fact="0.5384"/>
            <dgm:constr type="t" for="ch" forName="ellipse2" refType="h" fact="0.0124"/>
            <dgm:constr type="w" for="ch" forName="ellipse2" refType="w" fact="0.1196"/>
            <dgm:constr type="h" for="ch" forName="ellipse2" refType="h" fact="0.1133"/>
            <dgm:constr type="l" for="ch" forName="childText1_4" refType="w" fact="0.4625"/>
            <dgm:constr type="t" for="ch" forName="childText1_4" refType="h" fact="0.5719"/>
            <dgm:constr type="w" for="ch" forName="childText1_4" refType="w" fact="0.4186"/>
            <dgm:constr type="h" for="ch" forName="childText1_4" refType="h" fact="0.3965"/>
            <dgm:constr type="l" for="ch" forName="ellipse3" refType="w" fact="0.8804"/>
            <dgm:constr type="t" for="ch" forName="ellipse3" refType="h" fact="0.5329"/>
            <dgm:constr type="w" for="ch" forName="ellipse3" refType="w" fact="0.1196"/>
            <dgm:constr type="h" for="ch" forName="ellipse3" refType="h" fact="0.1133"/>
            <dgm:constr type="l" for="ch" forName="ellipse5" refType="w" fact="0.0146"/>
            <dgm:constr type="t" for="ch" forName="ellipse5" refType="h" fact="0.5228"/>
            <dgm:constr type="w" for="ch" forName="ellipse5" refType="w" fact="0.0899"/>
            <dgm:constr type="h" for="ch" forName="ellipse5" refType="h" fact="0.0851"/>
          </dgm:constrLst>
        </dgm:else>
      </dgm:choose>
      <dgm:forEach name="Name39" axis="ch ch" ptType="node node" st="1 1" cnt="1 1">
        <dgm:layoutNode name="childText1_1"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1" styleLbl="vennNode1">
          <dgm:alg type="sp"/>
          <dgm:shape xmlns:r="http://schemas.openxmlformats.org/officeDocument/2006/relationships" type="ellipse" r:blip="">
            <dgm:adjLst/>
          </dgm:shape>
          <dgm:presOf/>
        </dgm:layoutNode>
        <dgm:layoutNode name="ellipse2" styleLbl="vennNode1">
          <dgm:alg type="sp"/>
          <dgm:shape xmlns:r="http://schemas.openxmlformats.org/officeDocument/2006/relationships" type="ellipse" r:blip="">
            <dgm:adjLst/>
          </dgm:shape>
          <dgm:presOf/>
        </dgm:layoutNode>
      </dgm:forEach>
      <dgm:forEach name="Name40" axis="ch ch" ptType="node node" st="1 2" cnt="1 1">
        <dgm:layoutNode name="childText1_2"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3" styleLbl="vennNode1">
          <dgm:alg type="sp"/>
          <dgm:shape xmlns:r="http://schemas.openxmlformats.org/officeDocument/2006/relationships" type="ellipse" r:blip="">
            <dgm:adjLst/>
          </dgm:shape>
          <dgm:presOf/>
        </dgm:layoutNode>
      </dgm:forEach>
      <dgm:forEach name="Name41" axis="ch ch" ptType="node node" st="1 3" cnt="1 1">
        <dgm:layoutNode name="childText1_3"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forEach name="Name42" axis="ch ch" ptType="node node" st="1 4" cnt="1 1">
        <dgm:layoutNode name="childText1_4"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4" styleLbl="vennNode1">
          <dgm:alg type="sp"/>
          <dgm:shape xmlns:r="http://schemas.openxmlformats.org/officeDocument/2006/relationships" type="ellipse" r:blip="">
            <dgm:adjLst/>
          </dgm:shape>
          <dgm:presOf/>
        </dgm:layoutNode>
        <dgm:layoutNode name="ellipse5" styleLbl="vennNode1">
          <dgm:alg type="sp"/>
          <dgm:shape xmlns:r="http://schemas.openxmlformats.org/officeDocument/2006/relationships" type="ellipse" r:blip="">
            <dgm:adjLst/>
          </dgm:shape>
          <dgm:presOf/>
        </dgm:layoutNode>
      </dgm:forEach>
    </dgm:layoutNode>
    <dgm:choose name="Name43">
      <dgm:if name="Name44" axis="ch ch" ptType="node node" st="3 1" cnt="1 0" func="cnt" op="gte" val="1">
        <dgm:layoutNode name="rightChild">
          <dgm:varLst>
            <dgm:chMax val="0"/>
            <dgm:chPref val="0"/>
          </dgm:varLst>
          <dgm:alg type="tx"/>
          <dgm:shape xmlns:r="http://schemas.openxmlformats.org/officeDocument/2006/relationships" type="ellipse" r:blip="">
            <dgm:adjLst/>
          </dgm:shape>
          <dgm:presOf axis="ch des"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5"/>
    </dgm:choose>
    <dgm:layoutNode name="parentText1" styleLbl="revTx">
      <dgm:varLst>
        <dgm:chMax val="4"/>
        <dgm:chPref val="3"/>
        <dgm:bulletEnabled val="1"/>
      </dgm:varLst>
      <dgm:alg type="tx"/>
      <dgm:shape xmlns:r="http://schemas.openxmlformats.org/officeDocument/2006/relationships" type="rect" r:blip="">
        <dgm:adjLst/>
      </dgm:shap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93633"/>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nl-NL"/>
          </a:p>
        </p:txBody>
      </p:sp>
      <p:sp>
        <p:nvSpPr>
          <p:cNvPr id="3" name="Tijdelijke aanduiding voor datum 2"/>
          <p:cNvSpPr>
            <a:spLocks noGrp="1"/>
          </p:cNvSpPr>
          <p:nvPr>
            <p:ph type="dt" sz="quarter" idx="1"/>
          </p:nvPr>
        </p:nvSpPr>
        <p:spPr>
          <a:xfrm>
            <a:off x="3777607" y="0"/>
            <a:ext cx="2889938" cy="493633"/>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718153E2-5A23-9C4B-ABFD-85C34EE68D2E}" type="datetime1">
              <a:rPr lang="nl-NL"/>
              <a:pPr>
                <a:defRPr/>
              </a:pPr>
              <a:t>8-7-2019</a:t>
            </a:fld>
            <a:endParaRPr lang="nl-NL"/>
          </a:p>
        </p:txBody>
      </p:sp>
      <p:sp>
        <p:nvSpPr>
          <p:cNvPr id="4" name="Tijdelijke aanduiding voor voettekst 3"/>
          <p:cNvSpPr>
            <a:spLocks noGrp="1"/>
          </p:cNvSpPr>
          <p:nvPr>
            <p:ph type="ftr" sz="quarter" idx="2"/>
          </p:nvPr>
        </p:nvSpPr>
        <p:spPr>
          <a:xfrm>
            <a:off x="0" y="9377316"/>
            <a:ext cx="2889938" cy="493633"/>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nl-NL"/>
          </a:p>
        </p:txBody>
      </p:sp>
      <p:sp>
        <p:nvSpPr>
          <p:cNvPr id="5" name="Tijdelijke aanduiding voor dianummer 4"/>
          <p:cNvSpPr>
            <a:spLocks noGrp="1"/>
          </p:cNvSpPr>
          <p:nvPr>
            <p:ph type="sldNum" sz="quarter" idx="3"/>
          </p:nvPr>
        </p:nvSpPr>
        <p:spPr>
          <a:xfrm>
            <a:off x="3777607" y="9377316"/>
            <a:ext cx="2889938" cy="493633"/>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995A4000-AB18-BA45-8B08-03F3A0050F12}" type="slidenum">
              <a:rPr lang="nl-NL"/>
              <a:pPr>
                <a:defRPr/>
              </a:pPr>
              <a:t>‹nr.›</a:t>
            </a:fld>
            <a:endParaRPr lang="nl-NL"/>
          </a:p>
        </p:txBody>
      </p:sp>
    </p:spTree>
    <p:extLst>
      <p:ext uri="{BB962C8B-B14F-4D97-AF65-F5344CB8AC3E}">
        <p14:creationId xmlns:p14="http://schemas.microsoft.com/office/powerpoint/2010/main" val="24059327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93633"/>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nl-NL"/>
          </a:p>
        </p:txBody>
      </p:sp>
      <p:sp>
        <p:nvSpPr>
          <p:cNvPr id="3" name="Tijdelijke aanduiding voor datum 2"/>
          <p:cNvSpPr>
            <a:spLocks noGrp="1"/>
          </p:cNvSpPr>
          <p:nvPr>
            <p:ph type="dt" idx="1"/>
          </p:nvPr>
        </p:nvSpPr>
        <p:spPr>
          <a:xfrm>
            <a:off x="3777607" y="0"/>
            <a:ext cx="2889938" cy="493633"/>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3178DF84-B348-DA4D-9998-A76BB457FE31}" type="datetime1">
              <a:rPr lang="nl-NL"/>
              <a:pPr>
                <a:defRPr/>
              </a:pPr>
              <a:t>8-7-2019</a:t>
            </a:fld>
            <a:endParaRPr lang="nl-NL"/>
          </a:p>
        </p:txBody>
      </p:sp>
      <p:sp>
        <p:nvSpPr>
          <p:cNvPr id="4" name="Tijdelijke aanduiding voor dia-afbeelding 3"/>
          <p:cNvSpPr>
            <a:spLocks noGrp="1" noRot="1" noChangeAspect="1"/>
          </p:cNvSpPr>
          <p:nvPr>
            <p:ph type="sldImg" idx="2"/>
          </p:nvPr>
        </p:nvSpPr>
        <p:spPr>
          <a:xfrm>
            <a:off x="866775" y="739775"/>
            <a:ext cx="4935538" cy="3703638"/>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p:cNvSpPr>
            <a:spLocks noGrp="1"/>
          </p:cNvSpPr>
          <p:nvPr>
            <p:ph type="body" sz="quarter" idx="3"/>
          </p:nvPr>
        </p:nvSpPr>
        <p:spPr>
          <a:xfrm>
            <a:off x="666909" y="4689515"/>
            <a:ext cx="5335270" cy="4442698"/>
          </a:xfrm>
          <a:prstGeom prst="rect">
            <a:avLst/>
          </a:prstGeom>
        </p:spPr>
        <p:txBody>
          <a:bodyPr vert="horz" lIns="91440" tIns="45720" rIns="91440" bIns="45720" rtlCol="0">
            <a:normAutofit/>
          </a:bodyPr>
          <a:lstStyle/>
          <a:p>
            <a:pPr lvl="0"/>
            <a:r>
              <a:rPr lang="en-US" noProof="0"/>
              <a:t>Klik om de tekststijl van het model te bewerken</a:t>
            </a:r>
          </a:p>
          <a:p>
            <a:pPr lvl="1"/>
            <a:r>
              <a:rPr lang="en-US" noProof="0"/>
              <a:t>Tweede niveau</a:t>
            </a:r>
          </a:p>
          <a:p>
            <a:pPr lvl="2"/>
            <a:r>
              <a:rPr lang="en-US" noProof="0"/>
              <a:t>Derde niveau</a:t>
            </a:r>
          </a:p>
          <a:p>
            <a:pPr lvl="3"/>
            <a:r>
              <a:rPr lang="en-US" noProof="0"/>
              <a:t>Vierde niveau</a:t>
            </a:r>
          </a:p>
          <a:p>
            <a:pPr lvl="4"/>
            <a:r>
              <a:rPr lang="en-US" noProof="0"/>
              <a:t>Vijfde niveau</a:t>
            </a:r>
            <a:endParaRPr lang="nl-NL" noProof="0"/>
          </a:p>
        </p:txBody>
      </p:sp>
      <p:sp>
        <p:nvSpPr>
          <p:cNvPr id="6" name="Tijdelijke aanduiding voor voettekst 5"/>
          <p:cNvSpPr>
            <a:spLocks noGrp="1"/>
          </p:cNvSpPr>
          <p:nvPr>
            <p:ph type="ftr" sz="quarter" idx="4"/>
          </p:nvPr>
        </p:nvSpPr>
        <p:spPr>
          <a:xfrm>
            <a:off x="0" y="9377316"/>
            <a:ext cx="2889938" cy="493633"/>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nl-NL"/>
          </a:p>
        </p:txBody>
      </p:sp>
      <p:sp>
        <p:nvSpPr>
          <p:cNvPr id="7" name="Tijdelijke aanduiding voor dianummer 6"/>
          <p:cNvSpPr>
            <a:spLocks noGrp="1"/>
          </p:cNvSpPr>
          <p:nvPr>
            <p:ph type="sldNum" sz="quarter" idx="5"/>
          </p:nvPr>
        </p:nvSpPr>
        <p:spPr>
          <a:xfrm>
            <a:off x="3777607" y="9377316"/>
            <a:ext cx="2889938" cy="493633"/>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BF9849F0-B82A-A442-AB4B-EDB93AD1F2DC}" type="slidenum">
              <a:rPr lang="nl-NL"/>
              <a:pPr>
                <a:defRPr/>
              </a:pPr>
              <a:t>‹nr.›</a:t>
            </a:fld>
            <a:endParaRPr lang="nl-NL"/>
          </a:p>
        </p:txBody>
      </p:sp>
    </p:spTree>
    <p:extLst>
      <p:ext uri="{BB962C8B-B14F-4D97-AF65-F5344CB8AC3E}">
        <p14:creationId xmlns:p14="http://schemas.microsoft.com/office/powerpoint/2010/main" val="260893896"/>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fontAlgn="base">
      <a:spcBef>
        <a:spcPct val="30000"/>
      </a:spcBef>
      <a:spcAft>
        <a:spcPct val="0"/>
      </a:spcAft>
      <a:defRPr sz="1200" kern="1200">
        <a:solidFill>
          <a:schemeClr val="tx1"/>
        </a:solidFill>
        <a:latin typeface="+mn-lt"/>
        <a:ea typeface="ＭＳ Ｐゴシック" charset="-128"/>
        <a:cs typeface="ＭＳ Ｐゴシック" charset="-128"/>
      </a:defRPr>
    </a:lvl2pPr>
    <a:lvl3pPr marL="914400" algn="l" defTabSz="457200" rtl="0" fontAlgn="base">
      <a:spcBef>
        <a:spcPct val="30000"/>
      </a:spcBef>
      <a:spcAft>
        <a:spcPct val="0"/>
      </a:spcAft>
      <a:defRPr sz="1200" kern="1200">
        <a:solidFill>
          <a:schemeClr val="tx1"/>
        </a:solidFill>
        <a:latin typeface="+mn-lt"/>
        <a:ea typeface="ＭＳ Ｐゴシック" charset="-128"/>
        <a:cs typeface="ＭＳ Ｐゴシック" charset="-128"/>
      </a:defRPr>
    </a:lvl3pPr>
    <a:lvl4pPr marL="1371600" algn="l" defTabSz="457200" rtl="0" fontAlgn="base">
      <a:spcBef>
        <a:spcPct val="30000"/>
      </a:spcBef>
      <a:spcAft>
        <a:spcPct val="0"/>
      </a:spcAft>
      <a:defRPr sz="1200" kern="1200">
        <a:solidFill>
          <a:schemeClr val="tx1"/>
        </a:solidFill>
        <a:latin typeface="+mn-lt"/>
        <a:ea typeface="ＭＳ Ｐゴシック" charset="-128"/>
        <a:cs typeface="ＭＳ Ｐゴシック" charset="-128"/>
      </a:defRPr>
    </a:lvl4pPr>
    <a:lvl5pPr marL="1828800" algn="l" defTabSz="457200" rtl="0" fontAlgn="base">
      <a:spcBef>
        <a:spcPct val="30000"/>
      </a:spcBef>
      <a:spcAft>
        <a:spcPct val="0"/>
      </a:spcAft>
      <a:defRPr sz="1200" kern="1200">
        <a:solidFill>
          <a:schemeClr val="tx1"/>
        </a:solidFill>
        <a:latin typeface="+mn-lt"/>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dirty="0"/>
          </a:p>
        </p:txBody>
      </p:sp>
      <p:sp>
        <p:nvSpPr>
          <p:cNvPr id="4" name="Tijdelijke aanduiding voor dianummer 3"/>
          <p:cNvSpPr>
            <a:spLocks noGrp="1"/>
          </p:cNvSpPr>
          <p:nvPr>
            <p:ph type="sldNum" sz="quarter" idx="10"/>
          </p:nvPr>
        </p:nvSpPr>
        <p:spPr/>
        <p:txBody>
          <a:bodyPr/>
          <a:lstStyle/>
          <a:p>
            <a:pPr>
              <a:defRPr/>
            </a:pPr>
            <a:fld id="{BF9849F0-B82A-A442-AB4B-EDB93AD1F2DC}" type="slidenum">
              <a:rPr lang="nl-NL" smtClean="0"/>
              <a:pPr>
                <a:defRPr/>
              </a:pPr>
              <a:t>1</a:t>
            </a:fld>
            <a:endParaRPr lang="nl-NL"/>
          </a:p>
        </p:txBody>
      </p:sp>
    </p:spTree>
    <p:extLst>
      <p:ext uri="{BB962C8B-B14F-4D97-AF65-F5344CB8AC3E}">
        <p14:creationId xmlns:p14="http://schemas.microsoft.com/office/powerpoint/2010/main" val="2887210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Cyclisch proces:</a:t>
            </a:r>
          </a:p>
          <a:p>
            <a:endParaRPr lang="nl-NL" dirty="0"/>
          </a:p>
          <a:p>
            <a:pPr marL="228600" indent="-228600">
              <a:buAutoNum type="arabicPeriod"/>
            </a:pPr>
            <a:r>
              <a:rPr lang="nl-NL" dirty="0"/>
              <a:t>De verschillende fasen blijven elkaar in een vaste volgorde opvolgen. </a:t>
            </a:r>
            <a:r>
              <a:rPr lang="nl-NL" dirty="0">
                <a:sym typeface="Wingdings" panose="05000000000000000000" pitchFamily="2" charset="2"/>
              </a:rPr>
              <a:t>Met andere woorden: het is een constant herhalende doorloop van de verschillende fasen.</a:t>
            </a:r>
            <a:endParaRPr lang="nl-NL" dirty="0"/>
          </a:p>
          <a:p>
            <a:pPr marL="228600" indent="-228600">
              <a:buAutoNum type="arabicPeriod"/>
            </a:pPr>
            <a:endParaRPr lang="nl-NL" dirty="0"/>
          </a:p>
          <a:p>
            <a:pPr marL="228600" indent="-228600">
              <a:buAutoNum type="arabicPeriod"/>
            </a:pPr>
            <a:r>
              <a:rPr lang="nl-NL" dirty="0"/>
              <a:t>De uitkomst van de ene fase is de input voor de volgende fase.</a:t>
            </a:r>
          </a:p>
          <a:p>
            <a:pPr marL="228600" indent="-228600">
              <a:buAutoNum type="arabicPeriod"/>
            </a:pPr>
            <a:endParaRPr lang="nl-NL" dirty="0"/>
          </a:p>
          <a:p>
            <a:pPr marL="228600" indent="-228600">
              <a:buAutoNum type="arabicPeriod"/>
            </a:pPr>
            <a:r>
              <a:rPr lang="nl-NL" dirty="0"/>
              <a:t>Het cyclisch proces zorgt voor samenhang en continuïteit in de aanpak van de jongerenwerker</a:t>
            </a:r>
          </a:p>
          <a:p>
            <a:pPr marL="228600" indent="-228600">
              <a:buAutoNum type="arabicPeriod"/>
            </a:pPr>
            <a:endParaRPr lang="nl-NL" dirty="0"/>
          </a:p>
          <a:p>
            <a:pPr marL="228600" indent="-228600">
              <a:buAutoNum type="arabicPeriod"/>
            </a:pPr>
            <a:r>
              <a:rPr lang="nl-NL" dirty="0"/>
              <a:t>Er is geen begin en eindpunt hierdoor is het mogelijk om in elke fase te starten</a:t>
            </a:r>
          </a:p>
          <a:p>
            <a:pPr marL="0" indent="0">
              <a:buNone/>
            </a:pPr>
            <a:endParaRPr lang="nl-NL" dirty="0"/>
          </a:p>
          <a:p>
            <a:pPr marL="0" indent="0">
              <a:buNone/>
            </a:pPr>
            <a:endParaRPr lang="nl-NL" dirty="0"/>
          </a:p>
          <a:p>
            <a:pPr marL="0" indent="0">
              <a:buNone/>
            </a:pPr>
            <a:endParaRPr lang="nl-NL" dirty="0"/>
          </a:p>
        </p:txBody>
      </p:sp>
      <p:sp>
        <p:nvSpPr>
          <p:cNvPr id="4" name="Slide Number Placeholder 3"/>
          <p:cNvSpPr>
            <a:spLocks noGrp="1"/>
          </p:cNvSpPr>
          <p:nvPr>
            <p:ph type="sldNum" sz="quarter" idx="10"/>
          </p:nvPr>
        </p:nvSpPr>
        <p:spPr/>
        <p:txBody>
          <a:bodyPr/>
          <a:lstStyle/>
          <a:p>
            <a:pPr>
              <a:defRPr/>
            </a:pPr>
            <a:fld id="{BF9849F0-B82A-A442-AB4B-EDB93AD1F2DC}" type="slidenum">
              <a:rPr lang="nl-NL" smtClean="0"/>
              <a:pPr>
                <a:defRPr/>
              </a:pPr>
              <a:t>17</a:t>
            </a:fld>
            <a:endParaRPr lang="nl-NL"/>
          </a:p>
        </p:txBody>
      </p:sp>
    </p:spTree>
    <p:extLst>
      <p:ext uri="{BB962C8B-B14F-4D97-AF65-F5344CB8AC3E}">
        <p14:creationId xmlns:p14="http://schemas.microsoft.com/office/powerpoint/2010/main" val="2647870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nl-NL" dirty="0"/>
              <a:t>Programma niveau:</a:t>
            </a:r>
          </a:p>
          <a:p>
            <a:pPr marL="228600" indent="-228600">
              <a:buAutoNum type="arabicPeriod"/>
            </a:pPr>
            <a:r>
              <a:rPr lang="nl-NL" dirty="0"/>
              <a:t>Op programma niveau kan je denken aan een verzameling van activiteiten die erop gericht zijn een bepaald doel te bereiken, denk bijvoorbeeld aan een jaaraanbod, een themamaand of zomerprogramma.</a:t>
            </a:r>
          </a:p>
          <a:p>
            <a:pPr marL="228600" indent="-228600">
              <a:buAutoNum type="arabicPeriod"/>
            </a:pPr>
            <a:r>
              <a:rPr lang="nl-NL" dirty="0"/>
              <a:t>In het programmeren op programma niveau worden de gemeentelijke opdracht, de behoeftes van de jongeren en de ontwikkelingen in de omgeving in acht gehouden bij het opstellen van de doelen en het plan van aanpak.</a:t>
            </a:r>
          </a:p>
          <a:p>
            <a:pPr marL="228600" marR="0" lvl="0" indent="-228600" algn="l" defTabSz="457200" rtl="0" eaLnBrk="1" fontAlgn="base" latinLnBrk="0" hangingPunct="1">
              <a:lnSpc>
                <a:spcPct val="100000"/>
              </a:lnSpc>
              <a:spcBef>
                <a:spcPct val="30000"/>
              </a:spcBef>
              <a:spcAft>
                <a:spcPct val="0"/>
              </a:spcAft>
              <a:buClrTx/>
              <a:buSzTx/>
              <a:buFontTx/>
              <a:buAutoNum type="arabicPeriod"/>
              <a:tabLst/>
              <a:defRPr/>
            </a:pPr>
            <a:r>
              <a:rPr lang="nl-NL" dirty="0"/>
              <a:t>Programmeren op programma niveau wordt samen met collega’s, samenwerkingspartners en opdrachtgever(s) gedaan om oog te houden voor gezamenlijke lange termijn doelen. </a:t>
            </a:r>
          </a:p>
          <a:p>
            <a:pPr marL="228600" marR="0" lvl="0" indent="-228600" algn="l" defTabSz="457200" rtl="0" eaLnBrk="1" fontAlgn="base" latinLnBrk="0" hangingPunct="1">
              <a:lnSpc>
                <a:spcPct val="100000"/>
              </a:lnSpc>
              <a:spcBef>
                <a:spcPct val="30000"/>
              </a:spcBef>
              <a:spcAft>
                <a:spcPct val="0"/>
              </a:spcAft>
              <a:buClrTx/>
              <a:buSzTx/>
              <a:buFontTx/>
              <a:buAutoNum type="arabicPeriod"/>
              <a:tabLst/>
              <a:defRPr/>
            </a:pPr>
            <a:r>
              <a:rPr lang="nl-NL" dirty="0"/>
              <a:t>DUS: Je werkt systematisch aan lange termijn doelen</a:t>
            </a:r>
          </a:p>
          <a:p>
            <a:pPr marL="228600" indent="-228600">
              <a:buAutoNum type="arabicPeriod"/>
            </a:pPr>
            <a:endParaRPr lang="en-US" dirty="0"/>
          </a:p>
          <a:p>
            <a:pPr marL="228600" indent="-228600">
              <a:buAutoNum type="arabicPeriod"/>
            </a:pPr>
            <a:endParaRPr lang="nl-NL" dirty="0"/>
          </a:p>
          <a:p>
            <a:r>
              <a:rPr lang="nl-NL" dirty="0"/>
              <a:t>Activiteit niveau:</a:t>
            </a:r>
          </a:p>
          <a:p>
            <a:pPr marL="228600" marR="0" lvl="0" indent="-228600" algn="l" defTabSz="457200" rtl="0" eaLnBrk="1" fontAlgn="base" latinLnBrk="0" hangingPunct="1">
              <a:lnSpc>
                <a:spcPct val="100000"/>
              </a:lnSpc>
              <a:spcBef>
                <a:spcPct val="30000"/>
              </a:spcBef>
              <a:spcAft>
                <a:spcPct val="0"/>
              </a:spcAft>
              <a:buClrTx/>
              <a:buSzTx/>
              <a:buFontTx/>
              <a:buAutoNum type="arabicPeriod"/>
              <a:tabLst/>
              <a:defRPr/>
            </a:pPr>
            <a:r>
              <a:rPr lang="nl-NL" dirty="0"/>
              <a:t>Op het activiteit niveau worden lange termijn doelen opgesteld in het programmaniveau door vertaald in concrete activiteiten.</a:t>
            </a:r>
          </a:p>
          <a:p>
            <a:pPr marL="228600" indent="-228600">
              <a:buAutoNum type="arabicPeriod"/>
            </a:pPr>
            <a:r>
              <a:rPr lang="nl-NL" dirty="0"/>
              <a:t>Je kan denken aan een geplande activiteit binnen bijvoorbeeld een jaaraanbod, een themamaand of zomerprogramma. Voorbeelden zijn een workshop, thema-avond of sportactiviteit.</a:t>
            </a:r>
          </a:p>
          <a:p>
            <a:pPr marL="228600" indent="-228600">
              <a:buAutoNum type="arabicPeriod"/>
            </a:pPr>
            <a:r>
              <a:rPr lang="nl-NL" dirty="0"/>
              <a:t>Programmeren op activiteit niveau wordt samen met een collega of vrijwilliger gedaan waarmee je de activiteit uitvoert.</a:t>
            </a:r>
          </a:p>
          <a:p>
            <a:endParaRPr lang="nl-NL" dirty="0"/>
          </a:p>
          <a:p>
            <a:endParaRPr lang="nl-NL" dirty="0"/>
          </a:p>
          <a:p>
            <a:r>
              <a:rPr lang="nl-NL" dirty="0"/>
              <a:t>Situatie niveau:</a:t>
            </a:r>
            <a:endParaRPr lang="en-US" dirty="0"/>
          </a:p>
          <a:p>
            <a:pPr marL="228600" indent="-228600">
              <a:buAutoNum type="arabicPeriod"/>
            </a:pPr>
            <a:r>
              <a:rPr lang="en-US" dirty="0"/>
              <a:t>Op </a:t>
            </a:r>
            <a:r>
              <a:rPr lang="en-US" dirty="0" err="1"/>
              <a:t>situatie</a:t>
            </a:r>
            <a:r>
              <a:rPr lang="en-US" dirty="0"/>
              <a:t> </a:t>
            </a:r>
            <a:r>
              <a:rPr lang="en-US" dirty="0" err="1"/>
              <a:t>niveau</a:t>
            </a:r>
            <a:r>
              <a:rPr lang="en-US" dirty="0"/>
              <a:t> </a:t>
            </a:r>
            <a:r>
              <a:rPr lang="en-US" dirty="0" err="1"/>
              <a:t>kan</a:t>
            </a:r>
            <a:r>
              <a:rPr lang="en-US" dirty="0"/>
              <a:t> </a:t>
            </a:r>
            <a:r>
              <a:rPr lang="en-US" dirty="0" err="1"/>
              <a:t>je</a:t>
            </a:r>
            <a:r>
              <a:rPr lang="en-US" dirty="0"/>
              <a:t> </a:t>
            </a:r>
            <a:r>
              <a:rPr lang="en-US" dirty="0" err="1"/>
              <a:t>denken</a:t>
            </a:r>
            <a:r>
              <a:rPr lang="en-US" dirty="0"/>
              <a:t> </a:t>
            </a:r>
            <a:r>
              <a:rPr lang="en-US" dirty="0" err="1"/>
              <a:t>aan</a:t>
            </a:r>
            <a:r>
              <a:rPr lang="en-US" dirty="0"/>
              <a:t> </a:t>
            </a:r>
            <a:r>
              <a:rPr lang="en-US" dirty="0" err="1"/>
              <a:t>een</a:t>
            </a:r>
            <a:r>
              <a:rPr lang="en-US" dirty="0"/>
              <a:t> het </a:t>
            </a:r>
            <a:r>
              <a:rPr lang="en-US" dirty="0" err="1"/>
              <a:t>handelen</a:t>
            </a:r>
            <a:r>
              <a:rPr lang="en-US" dirty="0"/>
              <a:t> in </a:t>
            </a:r>
            <a:r>
              <a:rPr lang="en-US" dirty="0" err="1"/>
              <a:t>een</a:t>
            </a:r>
            <a:r>
              <a:rPr lang="en-US" dirty="0"/>
              <a:t> </a:t>
            </a:r>
            <a:r>
              <a:rPr lang="en-US" dirty="0" err="1"/>
              <a:t>specifieke</a:t>
            </a:r>
            <a:r>
              <a:rPr lang="en-US" dirty="0"/>
              <a:t> </a:t>
            </a:r>
            <a:r>
              <a:rPr lang="en-US" dirty="0" err="1"/>
              <a:t>situatie</a:t>
            </a:r>
            <a:r>
              <a:rPr lang="en-US" dirty="0"/>
              <a:t> </a:t>
            </a:r>
            <a:r>
              <a:rPr lang="en-US" dirty="0" err="1"/>
              <a:t>binnen</a:t>
            </a:r>
            <a:r>
              <a:rPr lang="en-US" dirty="0"/>
              <a:t> </a:t>
            </a:r>
            <a:r>
              <a:rPr lang="en-US" dirty="0" err="1"/>
              <a:t>een</a:t>
            </a:r>
            <a:r>
              <a:rPr lang="en-US" dirty="0"/>
              <a:t> </a:t>
            </a:r>
            <a:r>
              <a:rPr lang="en-US" dirty="0" err="1"/>
              <a:t>activiteit</a:t>
            </a:r>
            <a:r>
              <a:rPr lang="en-US" dirty="0"/>
              <a:t> </a:t>
            </a:r>
            <a:r>
              <a:rPr lang="en-US" dirty="0" err="1"/>
              <a:t>waarbij</a:t>
            </a:r>
            <a:r>
              <a:rPr lang="en-US" dirty="0"/>
              <a:t> </a:t>
            </a:r>
            <a:r>
              <a:rPr lang="en-US" dirty="0" err="1"/>
              <a:t>je</a:t>
            </a:r>
            <a:r>
              <a:rPr lang="en-US" dirty="0"/>
              <a:t> in contact bent met de </a:t>
            </a:r>
            <a:r>
              <a:rPr lang="en-US" dirty="0" err="1"/>
              <a:t>jongeren</a:t>
            </a:r>
            <a:r>
              <a:rPr lang="en-US" dirty="0"/>
              <a:t> </a:t>
            </a:r>
            <a:r>
              <a:rPr lang="en-US" dirty="0" err="1"/>
              <a:t>en</a:t>
            </a:r>
            <a:r>
              <a:rPr lang="en-US" dirty="0"/>
              <a:t> </a:t>
            </a:r>
            <a:r>
              <a:rPr lang="en-US" dirty="0" err="1"/>
              <a:t>hun</a:t>
            </a:r>
            <a:r>
              <a:rPr lang="en-US" dirty="0"/>
              <a:t> </a:t>
            </a:r>
            <a:r>
              <a:rPr lang="en-US" dirty="0" err="1"/>
              <a:t>leefomgeving</a:t>
            </a:r>
            <a:r>
              <a:rPr lang="en-US" dirty="0"/>
              <a:t>. </a:t>
            </a:r>
            <a:r>
              <a:rPr lang="en-US" dirty="0">
                <a:sym typeface="Wingdings" panose="05000000000000000000" pitchFamily="2" charset="2"/>
              </a:rPr>
              <a:t> </a:t>
            </a:r>
            <a:r>
              <a:rPr lang="en-US" b="1" dirty="0">
                <a:sym typeface="Wingdings" panose="05000000000000000000" pitchFamily="2" charset="2"/>
              </a:rPr>
              <a:t>SITUATIONEEL HANDELEN</a:t>
            </a:r>
            <a:endParaRPr lang="en-US" dirty="0"/>
          </a:p>
          <a:p>
            <a:pPr marL="228600" indent="-228600">
              <a:buAutoNum type="arabicPeriod"/>
            </a:pPr>
            <a:r>
              <a:rPr lang="en-US" dirty="0" err="1"/>
              <a:t>Programmeren</a:t>
            </a:r>
            <a:r>
              <a:rPr lang="en-US" dirty="0"/>
              <a:t> op </a:t>
            </a:r>
            <a:r>
              <a:rPr lang="en-US" dirty="0" err="1"/>
              <a:t>situatie</a:t>
            </a:r>
            <a:r>
              <a:rPr lang="en-US" dirty="0"/>
              <a:t> </a:t>
            </a:r>
            <a:r>
              <a:rPr lang="en-US" dirty="0" err="1"/>
              <a:t>niveau</a:t>
            </a:r>
            <a:r>
              <a:rPr lang="en-US" dirty="0"/>
              <a:t> doe </a:t>
            </a:r>
            <a:r>
              <a:rPr lang="en-US" dirty="0" err="1"/>
              <a:t>je</a:t>
            </a:r>
            <a:r>
              <a:rPr lang="en-US" dirty="0"/>
              <a:t> </a:t>
            </a:r>
            <a:r>
              <a:rPr lang="en-US" dirty="0" err="1"/>
              <a:t>als</a:t>
            </a:r>
            <a:r>
              <a:rPr lang="en-US" dirty="0"/>
              <a:t> </a:t>
            </a:r>
            <a:r>
              <a:rPr lang="en-US" dirty="0" err="1"/>
              <a:t>jongerenwerker</a:t>
            </a:r>
            <a:r>
              <a:rPr lang="en-US" dirty="0"/>
              <a:t> over het </a:t>
            </a:r>
            <a:r>
              <a:rPr lang="en-US" dirty="0" err="1"/>
              <a:t>algemeen</a:t>
            </a:r>
            <a:r>
              <a:rPr lang="en-US" dirty="0"/>
              <a:t> </a:t>
            </a:r>
            <a:r>
              <a:rPr lang="en-US" dirty="0" err="1"/>
              <a:t>alleen</a:t>
            </a:r>
            <a:r>
              <a:rPr lang="en-US" dirty="0"/>
              <a:t>.</a:t>
            </a:r>
          </a:p>
          <a:p>
            <a:pPr marL="228600" indent="-228600">
              <a:buAutoNum type="arabicPeriod"/>
            </a:pPr>
            <a:r>
              <a:rPr lang="en-US" dirty="0"/>
              <a:t>Op </a:t>
            </a:r>
            <a:r>
              <a:rPr lang="en-US" dirty="0" err="1"/>
              <a:t>dit</a:t>
            </a:r>
            <a:r>
              <a:rPr lang="en-US" dirty="0"/>
              <a:t> </a:t>
            </a:r>
            <a:r>
              <a:rPr lang="en-US" dirty="0" err="1"/>
              <a:t>niveau</a:t>
            </a:r>
            <a:r>
              <a:rPr lang="en-US" dirty="0"/>
              <a:t> </a:t>
            </a:r>
            <a:r>
              <a:rPr lang="en-US" dirty="0" err="1"/>
              <a:t>beroep</a:t>
            </a:r>
            <a:r>
              <a:rPr lang="en-US" dirty="0"/>
              <a:t> </a:t>
            </a:r>
            <a:r>
              <a:rPr lang="en-US" dirty="0" err="1"/>
              <a:t>je</a:t>
            </a:r>
            <a:r>
              <a:rPr lang="en-US" dirty="0"/>
              <a:t> </a:t>
            </a:r>
            <a:r>
              <a:rPr lang="en-US" dirty="0" err="1"/>
              <a:t>je</a:t>
            </a:r>
            <a:r>
              <a:rPr lang="en-US" dirty="0"/>
              <a:t> </a:t>
            </a:r>
            <a:r>
              <a:rPr lang="en-US" dirty="0" err="1"/>
              <a:t>vooral</a:t>
            </a:r>
            <a:r>
              <a:rPr lang="en-US" dirty="0"/>
              <a:t> op de </a:t>
            </a:r>
            <a:r>
              <a:rPr lang="en-US" dirty="0" err="1"/>
              <a:t>kennis</a:t>
            </a:r>
            <a:r>
              <a:rPr lang="en-US" dirty="0"/>
              <a:t> die </a:t>
            </a:r>
            <a:r>
              <a:rPr lang="en-US" dirty="0" err="1"/>
              <a:t>je</a:t>
            </a:r>
            <a:r>
              <a:rPr lang="en-US" dirty="0"/>
              <a:t> </a:t>
            </a:r>
            <a:r>
              <a:rPr lang="en-US" dirty="0" err="1"/>
              <a:t>hebt</a:t>
            </a:r>
            <a:r>
              <a:rPr lang="en-US" dirty="0"/>
              <a:t> </a:t>
            </a:r>
            <a:r>
              <a:rPr lang="en-US" dirty="0" err="1"/>
              <a:t>opgedaan</a:t>
            </a:r>
            <a:r>
              <a:rPr lang="en-US" dirty="0"/>
              <a:t> </a:t>
            </a:r>
            <a:r>
              <a:rPr lang="en-US" dirty="0" err="1"/>
              <a:t>tijdens</a:t>
            </a:r>
            <a:r>
              <a:rPr lang="en-US" dirty="0"/>
              <a:t> </a:t>
            </a:r>
            <a:r>
              <a:rPr lang="en-US" dirty="0" err="1"/>
              <a:t>je</a:t>
            </a:r>
            <a:r>
              <a:rPr lang="en-US" dirty="0"/>
              <a:t> </a:t>
            </a:r>
            <a:r>
              <a:rPr lang="en-US" dirty="0" err="1"/>
              <a:t>opleiding</a:t>
            </a:r>
            <a:r>
              <a:rPr lang="en-US" dirty="0"/>
              <a:t> </a:t>
            </a:r>
            <a:r>
              <a:rPr lang="en-US" dirty="0" err="1"/>
              <a:t>en</a:t>
            </a:r>
            <a:r>
              <a:rPr lang="en-US" dirty="0"/>
              <a:t> </a:t>
            </a:r>
            <a:r>
              <a:rPr lang="en-US" dirty="0" err="1"/>
              <a:t>cursussen</a:t>
            </a:r>
            <a:r>
              <a:rPr lang="en-US" dirty="0"/>
              <a:t>, </a:t>
            </a:r>
            <a:r>
              <a:rPr lang="en-US" dirty="0" err="1"/>
              <a:t>en</a:t>
            </a:r>
            <a:r>
              <a:rPr lang="en-US" dirty="0"/>
              <a:t> </a:t>
            </a:r>
            <a:r>
              <a:rPr lang="en-US" dirty="0" err="1"/>
              <a:t>je</a:t>
            </a:r>
            <a:r>
              <a:rPr lang="en-US" dirty="0"/>
              <a:t> </a:t>
            </a:r>
            <a:r>
              <a:rPr lang="en-US" dirty="0" err="1"/>
              <a:t>persoonlijke</a:t>
            </a:r>
            <a:r>
              <a:rPr lang="en-US" dirty="0"/>
              <a:t> </a:t>
            </a:r>
            <a:r>
              <a:rPr lang="en-US" dirty="0" err="1"/>
              <a:t>en</a:t>
            </a:r>
            <a:r>
              <a:rPr lang="en-US" dirty="0"/>
              <a:t> </a:t>
            </a:r>
            <a:r>
              <a:rPr lang="en-US" dirty="0" err="1"/>
              <a:t>professionele</a:t>
            </a:r>
            <a:r>
              <a:rPr lang="en-US" dirty="0"/>
              <a:t> </a:t>
            </a:r>
            <a:r>
              <a:rPr lang="en-US" dirty="0" err="1"/>
              <a:t>ervaring</a:t>
            </a:r>
            <a:r>
              <a:rPr lang="en-US" dirty="0"/>
              <a:t>.</a:t>
            </a:r>
          </a:p>
          <a:p>
            <a:pPr marL="228600" indent="-228600">
              <a:buAutoNum type="arabicPeriod"/>
            </a:pPr>
            <a:r>
              <a:rPr lang="en-US" dirty="0" err="1"/>
              <a:t>Programmeren</a:t>
            </a:r>
            <a:r>
              <a:rPr lang="en-US" dirty="0"/>
              <a:t> op </a:t>
            </a:r>
            <a:r>
              <a:rPr lang="en-US" dirty="0" err="1"/>
              <a:t>situatie</a:t>
            </a:r>
            <a:r>
              <a:rPr lang="en-US" dirty="0"/>
              <a:t> </a:t>
            </a:r>
            <a:r>
              <a:rPr lang="en-US" dirty="0" err="1"/>
              <a:t>niveau</a:t>
            </a:r>
            <a:r>
              <a:rPr lang="en-US" dirty="0"/>
              <a:t> </a:t>
            </a:r>
            <a:r>
              <a:rPr lang="en-US" dirty="0" err="1"/>
              <a:t>vindt</a:t>
            </a:r>
            <a:r>
              <a:rPr lang="en-US" dirty="0"/>
              <a:t> </a:t>
            </a:r>
            <a:r>
              <a:rPr lang="en-US" dirty="0" err="1"/>
              <a:t>vaak</a:t>
            </a:r>
            <a:r>
              <a:rPr lang="en-US" dirty="0"/>
              <a:t> </a:t>
            </a:r>
            <a:r>
              <a:rPr lang="en-US" dirty="0" err="1"/>
              <a:t>plaats</a:t>
            </a:r>
            <a:r>
              <a:rPr lang="en-US" dirty="0"/>
              <a:t> </a:t>
            </a:r>
            <a:r>
              <a:rPr lang="en-US" dirty="0" err="1"/>
              <a:t>wanneer</a:t>
            </a:r>
            <a:r>
              <a:rPr lang="en-US" dirty="0"/>
              <a:t> </a:t>
            </a:r>
            <a:r>
              <a:rPr lang="en-US" dirty="0" err="1"/>
              <a:t>er</a:t>
            </a:r>
            <a:r>
              <a:rPr lang="en-US" dirty="0"/>
              <a:t> </a:t>
            </a:r>
            <a:r>
              <a:rPr lang="en-US" dirty="0" err="1"/>
              <a:t>zich</a:t>
            </a:r>
            <a:r>
              <a:rPr lang="en-US" dirty="0"/>
              <a:t> </a:t>
            </a:r>
            <a:r>
              <a:rPr lang="en-US" dirty="0" err="1"/>
              <a:t>onvoorziene</a:t>
            </a:r>
            <a:r>
              <a:rPr lang="en-US" dirty="0"/>
              <a:t> of </a:t>
            </a:r>
            <a:r>
              <a:rPr lang="en-US" dirty="0" err="1"/>
              <a:t>onvoorspelbare</a:t>
            </a:r>
            <a:r>
              <a:rPr lang="en-US" dirty="0"/>
              <a:t> </a:t>
            </a:r>
            <a:r>
              <a:rPr lang="en-US" dirty="0" err="1"/>
              <a:t>situaties</a:t>
            </a:r>
            <a:r>
              <a:rPr lang="en-US" dirty="0"/>
              <a:t> </a:t>
            </a:r>
            <a:r>
              <a:rPr lang="en-US" dirty="0" err="1"/>
              <a:t>voordoen</a:t>
            </a:r>
            <a:endParaRPr lang="en-US" dirty="0"/>
          </a:p>
          <a:p>
            <a:pPr marL="228600" indent="-228600">
              <a:buAutoNum type="arabicPeriod"/>
            </a:pPr>
            <a:endParaRPr lang="nl-NL" dirty="0"/>
          </a:p>
        </p:txBody>
      </p:sp>
      <p:sp>
        <p:nvSpPr>
          <p:cNvPr id="4" name="Slide Number Placeholder 3"/>
          <p:cNvSpPr>
            <a:spLocks noGrp="1"/>
          </p:cNvSpPr>
          <p:nvPr>
            <p:ph type="sldNum" sz="quarter" idx="10"/>
          </p:nvPr>
        </p:nvSpPr>
        <p:spPr/>
        <p:txBody>
          <a:bodyPr/>
          <a:lstStyle/>
          <a:p>
            <a:pPr>
              <a:defRPr/>
            </a:pPr>
            <a:fld id="{BF9849F0-B82A-A442-AB4B-EDB93AD1F2DC}" type="slidenum">
              <a:rPr lang="nl-NL" smtClean="0"/>
              <a:pPr>
                <a:defRPr/>
              </a:pPr>
              <a:t>18</a:t>
            </a:fld>
            <a:endParaRPr lang="nl-NL"/>
          </a:p>
        </p:txBody>
      </p:sp>
    </p:spTree>
    <p:extLst>
      <p:ext uri="{BB962C8B-B14F-4D97-AF65-F5344CB8AC3E}">
        <p14:creationId xmlns:p14="http://schemas.microsoft.com/office/powerpoint/2010/main" val="2201631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err="1"/>
              <a:t>Alle</a:t>
            </a:r>
            <a:r>
              <a:rPr lang="en-US" dirty="0"/>
              <a:t> </a:t>
            </a:r>
            <a:r>
              <a:rPr lang="en-US" dirty="0" err="1"/>
              <a:t>drie</a:t>
            </a:r>
            <a:r>
              <a:rPr lang="en-US" dirty="0"/>
              <a:t> de </a:t>
            </a:r>
            <a:r>
              <a:rPr lang="en-US" dirty="0" err="1"/>
              <a:t>niveaus</a:t>
            </a:r>
            <a:r>
              <a:rPr lang="en-US" dirty="0"/>
              <a:t> </a:t>
            </a:r>
            <a:r>
              <a:rPr lang="en-US" dirty="0" err="1"/>
              <a:t>beinvloeden</a:t>
            </a:r>
            <a:r>
              <a:rPr lang="en-US" dirty="0"/>
              <a:t> </a:t>
            </a:r>
            <a:r>
              <a:rPr lang="en-US" dirty="0" err="1"/>
              <a:t>elkaar</a:t>
            </a:r>
            <a:r>
              <a:rPr lang="en-US" dirty="0"/>
              <a:t> </a:t>
            </a:r>
            <a:r>
              <a:rPr lang="en-US" dirty="0" err="1"/>
              <a:t>wederzijds</a:t>
            </a:r>
            <a:r>
              <a:rPr lang="en-US" dirty="0"/>
              <a:t>, zo </a:t>
            </a:r>
            <a:r>
              <a:rPr lang="en-US" dirty="0" err="1"/>
              <a:t>kan</a:t>
            </a:r>
            <a:r>
              <a:rPr lang="en-US" dirty="0"/>
              <a:t> het </a:t>
            </a:r>
            <a:r>
              <a:rPr lang="en-US" dirty="0" err="1"/>
              <a:t>zijn</a:t>
            </a:r>
            <a:r>
              <a:rPr lang="en-US" dirty="0"/>
              <a:t> </a:t>
            </a:r>
            <a:r>
              <a:rPr lang="en-US" dirty="0" err="1"/>
              <a:t>dat</a:t>
            </a:r>
            <a:r>
              <a:rPr lang="en-US" dirty="0"/>
              <a:t> </a:t>
            </a:r>
            <a:r>
              <a:rPr lang="en-US" dirty="0" err="1"/>
              <a:t>een</a:t>
            </a:r>
            <a:r>
              <a:rPr lang="en-US" dirty="0"/>
              <a:t> </a:t>
            </a:r>
            <a:r>
              <a:rPr lang="en-US" dirty="0" err="1"/>
              <a:t>specifieke</a:t>
            </a:r>
            <a:r>
              <a:rPr lang="en-US" dirty="0"/>
              <a:t> </a:t>
            </a:r>
            <a:r>
              <a:rPr lang="en-US" dirty="0" err="1"/>
              <a:t>gebeurtenis</a:t>
            </a:r>
            <a:r>
              <a:rPr lang="en-US" dirty="0"/>
              <a:t> op </a:t>
            </a:r>
            <a:r>
              <a:rPr lang="en-US" dirty="0" err="1"/>
              <a:t>situatie</a:t>
            </a:r>
            <a:r>
              <a:rPr lang="en-US" dirty="0"/>
              <a:t> </a:t>
            </a:r>
            <a:r>
              <a:rPr lang="en-US" dirty="0" err="1"/>
              <a:t>niveau</a:t>
            </a:r>
            <a:r>
              <a:rPr lang="en-US" dirty="0"/>
              <a:t> </a:t>
            </a:r>
            <a:r>
              <a:rPr lang="en-US" dirty="0" err="1"/>
              <a:t>er</a:t>
            </a:r>
            <a:r>
              <a:rPr lang="en-US" dirty="0"/>
              <a:t> toe </a:t>
            </a:r>
            <a:r>
              <a:rPr lang="en-US" dirty="0" err="1"/>
              <a:t>kan</a:t>
            </a:r>
            <a:r>
              <a:rPr lang="en-US" dirty="0"/>
              <a:t> </a:t>
            </a:r>
            <a:r>
              <a:rPr lang="en-US" dirty="0" err="1"/>
              <a:t>leiden</a:t>
            </a:r>
            <a:r>
              <a:rPr lang="en-US" dirty="0"/>
              <a:t> </a:t>
            </a:r>
            <a:r>
              <a:rPr lang="en-US" dirty="0" err="1"/>
              <a:t>dat</a:t>
            </a:r>
            <a:r>
              <a:rPr lang="en-US" dirty="0"/>
              <a:t> </a:t>
            </a:r>
            <a:r>
              <a:rPr lang="en-US" dirty="0" err="1"/>
              <a:t>er</a:t>
            </a:r>
            <a:r>
              <a:rPr lang="en-US" dirty="0"/>
              <a:t> op </a:t>
            </a:r>
            <a:r>
              <a:rPr lang="en-US" dirty="0" err="1"/>
              <a:t>activiteit</a:t>
            </a:r>
            <a:r>
              <a:rPr lang="en-US" dirty="0"/>
              <a:t> of </a:t>
            </a:r>
            <a:r>
              <a:rPr lang="en-US" dirty="0" err="1"/>
              <a:t>programma</a:t>
            </a:r>
            <a:r>
              <a:rPr lang="en-US" dirty="0"/>
              <a:t> </a:t>
            </a:r>
            <a:r>
              <a:rPr lang="en-US" dirty="0" err="1"/>
              <a:t>niveau’s</a:t>
            </a:r>
            <a:r>
              <a:rPr lang="en-US" dirty="0"/>
              <a:t> </a:t>
            </a:r>
            <a:r>
              <a:rPr lang="en-US" dirty="0" err="1"/>
              <a:t>wijzigingen</a:t>
            </a:r>
            <a:r>
              <a:rPr lang="en-US" dirty="0"/>
              <a:t> </a:t>
            </a:r>
            <a:r>
              <a:rPr lang="en-US" dirty="0" err="1"/>
              <a:t>plaats</a:t>
            </a:r>
            <a:r>
              <a:rPr lang="en-US" dirty="0"/>
              <a:t> </a:t>
            </a:r>
            <a:r>
              <a:rPr lang="en-US" dirty="0" err="1"/>
              <a:t>vinden</a:t>
            </a:r>
            <a:r>
              <a:rPr lang="en-US" dirty="0"/>
              <a:t> </a:t>
            </a:r>
            <a:r>
              <a:rPr lang="en-US" dirty="0">
                <a:sym typeface="Wingdings" panose="05000000000000000000" pitchFamily="2" charset="2"/>
              </a:rPr>
              <a:t> </a:t>
            </a:r>
            <a:r>
              <a:rPr lang="en-US" b="1" dirty="0"/>
              <a:t>VOORBEELD ? </a:t>
            </a:r>
          </a:p>
          <a:p>
            <a:pPr marL="228600" indent="-228600">
              <a:buAutoNum type="arabicPeriod"/>
            </a:pPr>
            <a:endParaRPr lang="en-US" b="1" dirty="0"/>
          </a:p>
          <a:p>
            <a:pPr marL="228600" indent="-228600">
              <a:buAutoNum type="arabicPeriod"/>
            </a:pPr>
            <a:r>
              <a:rPr lang="nl-NL" dirty="0"/>
              <a:t>Voor het programmeren (op elk niveau) geldt dat het waardevol en van belang is om gebruik te maken van beschikbare (wetenschappelijke) kennis, en je persoonlijke en professionele ervaringen. </a:t>
            </a:r>
          </a:p>
          <a:p>
            <a:pPr marL="228600" indent="-228600">
              <a:buAutoNum type="arabicPeriod"/>
            </a:pPr>
            <a:endParaRPr lang="nl-NL" dirty="0"/>
          </a:p>
          <a:p>
            <a:pPr marL="228600" indent="-228600">
              <a:buAutoNum type="arabicPeriod"/>
            </a:pPr>
            <a:r>
              <a:rPr lang="nl-NL" dirty="0"/>
              <a:t>De systematische stappen van het programmeren zorgt ervoor dat het jongerenwerk systematisch en met kennis onderbouwd werkt aan lange termijn doelen en haar aanpak afstemt op wat er op dat moment speelt in de leefwereld van jongeren</a:t>
            </a:r>
          </a:p>
          <a:p>
            <a:pPr marL="228600" indent="-228600">
              <a:buAutoNum type="arabicPeriod"/>
            </a:pPr>
            <a:endParaRPr lang="nl-NL" dirty="0"/>
          </a:p>
          <a:p>
            <a:pPr marL="228600" indent="-228600">
              <a:buAutoNum type="arabicPeriod"/>
            </a:pPr>
            <a:r>
              <a:rPr lang="nl-NL" dirty="0"/>
              <a:t> Programmeren stelt je in staat om te verantwoorden waarom je op welke manier handelt en wat dit handelen bijdraagt aan de gestelde doelen van het jongerenwerk.</a:t>
            </a:r>
          </a:p>
          <a:p>
            <a:pPr marL="228600" indent="-228600">
              <a:buAutoNum type="arabicPeriod"/>
            </a:pPr>
            <a:endParaRPr lang="nl-NL" dirty="0">
              <a:highlight>
                <a:srgbClr val="FFFF00"/>
              </a:highlight>
            </a:endParaRPr>
          </a:p>
        </p:txBody>
      </p:sp>
      <p:sp>
        <p:nvSpPr>
          <p:cNvPr id="4" name="Slide Number Placeholder 3"/>
          <p:cNvSpPr>
            <a:spLocks noGrp="1"/>
          </p:cNvSpPr>
          <p:nvPr>
            <p:ph type="sldNum" sz="quarter" idx="10"/>
          </p:nvPr>
        </p:nvSpPr>
        <p:spPr/>
        <p:txBody>
          <a:bodyPr/>
          <a:lstStyle/>
          <a:p>
            <a:pPr>
              <a:defRPr/>
            </a:pPr>
            <a:fld id="{BF9849F0-B82A-A442-AB4B-EDB93AD1F2DC}" type="slidenum">
              <a:rPr lang="nl-NL" smtClean="0"/>
              <a:pPr>
                <a:defRPr/>
              </a:pPr>
              <a:t>19</a:t>
            </a:fld>
            <a:endParaRPr lang="nl-NL"/>
          </a:p>
        </p:txBody>
      </p:sp>
    </p:spTree>
    <p:extLst>
      <p:ext uri="{BB962C8B-B14F-4D97-AF65-F5344CB8AC3E}">
        <p14:creationId xmlns:p14="http://schemas.microsoft.com/office/powerpoint/2010/main" val="740068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Aan</a:t>
            </a:r>
            <a:r>
              <a:rPr lang="en-US" dirty="0"/>
              <a:t> de slag:</a:t>
            </a:r>
          </a:p>
          <a:p>
            <a:pPr marL="228600" indent="-228600">
              <a:buAutoNum type="arabicPeriod"/>
            </a:pPr>
            <a:r>
              <a:rPr lang="en-US" dirty="0"/>
              <a:t>In </a:t>
            </a:r>
            <a:r>
              <a:rPr lang="en-US" dirty="0" err="1"/>
              <a:t>groepjes</a:t>
            </a:r>
            <a:r>
              <a:rPr lang="en-US" dirty="0"/>
              <a:t> </a:t>
            </a:r>
            <a:r>
              <a:rPr lang="en-US" dirty="0" err="1"/>
              <a:t>werken</a:t>
            </a:r>
            <a:r>
              <a:rPr lang="en-US" dirty="0"/>
              <a:t> </a:t>
            </a:r>
            <a:r>
              <a:rPr lang="en-US" dirty="0" err="1"/>
              <a:t>aan</a:t>
            </a:r>
            <a:r>
              <a:rPr lang="en-US" dirty="0"/>
              <a:t> </a:t>
            </a:r>
            <a:r>
              <a:rPr lang="en-US" dirty="0" err="1"/>
              <a:t>een</a:t>
            </a:r>
            <a:r>
              <a:rPr lang="en-US" dirty="0"/>
              <a:t> (</a:t>
            </a:r>
            <a:r>
              <a:rPr lang="en-US" dirty="0" err="1"/>
              <a:t>fictief</a:t>
            </a:r>
            <a:r>
              <a:rPr lang="en-US" dirty="0"/>
              <a:t>) </a:t>
            </a:r>
            <a:r>
              <a:rPr lang="en-US" dirty="0" err="1"/>
              <a:t>vraagstuk</a:t>
            </a:r>
            <a:r>
              <a:rPr lang="en-US" dirty="0"/>
              <a:t> </a:t>
            </a:r>
          </a:p>
          <a:p>
            <a:pPr marL="228600" indent="-228600">
              <a:buAutoNum type="arabicPeriod"/>
            </a:pPr>
            <a:r>
              <a:rPr lang="en-US" dirty="0"/>
              <a:t>Handout </a:t>
            </a:r>
            <a:r>
              <a:rPr lang="en-US" dirty="0" err="1"/>
              <a:t>als</a:t>
            </a:r>
            <a:r>
              <a:rPr lang="en-US" dirty="0"/>
              <a:t> instructive </a:t>
            </a:r>
            <a:r>
              <a:rPr lang="en-US" dirty="0" err="1"/>
              <a:t>uitdelen</a:t>
            </a:r>
            <a:endParaRPr lang="en-US" dirty="0"/>
          </a:p>
          <a:p>
            <a:pPr marL="228600" indent="-228600">
              <a:buAutoNum type="arabicPeriod"/>
            </a:pPr>
            <a:r>
              <a:rPr lang="en-US" dirty="0" err="1"/>
              <a:t>Aansluiten</a:t>
            </a:r>
            <a:r>
              <a:rPr lang="en-US" dirty="0"/>
              <a:t> </a:t>
            </a:r>
            <a:r>
              <a:rPr lang="en-US" dirty="0" err="1"/>
              <a:t>bij</a:t>
            </a:r>
            <a:r>
              <a:rPr lang="en-US" dirty="0"/>
              <a:t> </a:t>
            </a:r>
            <a:r>
              <a:rPr lang="en-US" dirty="0" err="1"/>
              <a:t>groepen</a:t>
            </a:r>
            <a:r>
              <a:rPr lang="en-US" dirty="0"/>
              <a:t> om </a:t>
            </a:r>
            <a:r>
              <a:rPr lang="en-US" dirty="0" err="1"/>
              <a:t>te</a:t>
            </a:r>
            <a:r>
              <a:rPr lang="en-US" dirty="0"/>
              <a:t> </a:t>
            </a:r>
            <a:r>
              <a:rPr lang="en-US" dirty="0" err="1"/>
              <a:t>helpen</a:t>
            </a:r>
            <a:r>
              <a:rPr lang="en-US" dirty="0"/>
              <a:t>/</a:t>
            </a:r>
            <a:r>
              <a:rPr lang="en-US" dirty="0" err="1"/>
              <a:t>begeleiden</a:t>
            </a:r>
            <a:endParaRPr lang="nl-NL" dirty="0"/>
          </a:p>
        </p:txBody>
      </p:sp>
      <p:sp>
        <p:nvSpPr>
          <p:cNvPr id="4" name="Tijdelijke aanduiding voor dianummer 3"/>
          <p:cNvSpPr>
            <a:spLocks noGrp="1"/>
          </p:cNvSpPr>
          <p:nvPr>
            <p:ph type="sldNum" sz="quarter" idx="10"/>
          </p:nvPr>
        </p:nvSpPr>
        <p:spPr/>
        <p:txBody>
          <a:bodyPr/>
          <a:lstStyle/>
          <a:p>
            <a:pPr>
              <a:defRPr/>
            </a:pPr>
            <a:fld id="{BF9849F0-B82A-A442-AB4B-EDB93AD1F2DC}" type="slidenum">
              <a:rPr lang="nl-NL" smtClean="0"/>
              <a:pPr>
                <a:defRPr/>
              </a:pPr>
              <a:t>20</a:t>
            </a:fld>
            <a:endParaRPr lang="nl-NL"/>
          </a:p>
        </p:txBody>
      </p:sp>
    </p:spTree>
    <p:extLst>
      <p:ext uri="{BB962C8B-B14F-4D97-AF65-F5344CB8AC3E}">
        <p14:creationId xmlns:p14="http://schemas.microsoft.com/office/powerpoint/2010/main" val="692245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Vraag</a:t>
            </a:r>
            <a:r>
              <a:rPr lang="en-US" dirty="0"/>
              <a:t> </a:t>
            </a:r>
            <a:r>
              <a:rPr lang="en-US" dirty="0" err="1"/>
              <a:t>aan</a:t>
            </a:r>
            <a:r>
              <a:rPr lang="en-US" dirty="0"/>
              <a:t> </a:t>
            </a:r>
            <a:r>
              <a:rPr lang="en-US" dirty="0" err="1"/>
              <a:t>aanwezigen</a:t>
            </a:r>
            <a:r>
              <a:rPr lang="en-US" dirty="0"/>
              <a:t>:</a:t>
            </a:r>
          </a:p>
          <a:p>
            <a:endParaRPr lang="en-US" dirty="0"/>
          </a:p>
          <a:p>
            <a:pPr marL="228600" indent="-228600">
              <a:buAutoNum type="arabicPeriod"/>
            </a:pPr>
            <a:r>
              <a:rPr lang="en-US" dirty="0" err="1"/>
              <a:t>Ik</a:t>
            </a:r>
            <a:r>
              <a:rPr lang="en-US" dirty="0"/>
              <a:t> </a:t>
            </a:r>
            <a:r>
              <a:rPr lang="en-US" dirty="0" err="1"/>
              <a:t>wil</a:t>
            </a:r>
            <a:r>
              <a:rPr lang="en-US" dirty="0"/>
              <a:t> </a:t>
            </a:r>
            <a:r>
              <a:rPr lang="en-US" dirty="0" err="1"/>
              <a:t>jullie</a:t>
            </a:r>
            <a:r>
              <a:rPr lang="en-US" dirty="0"/>
              <a:t> </a:t>
            </a:r>
            <a:r>
              <a:rPr lang="en-US" dirty="0" err="1"/>
              <a:t>vragen</a:t>
            </a:r>
            <a:r>
              <a:rPr lang="en-US" dirty="0"/>
              <a:t> om </a:t>
            </a:r>
            <a:r>
              <a:rPr lang="en-US" dirty="0" err="1"/>
              <a:t>kort</a:t>
            </a:r>
            <a:r>
              <a:rPr lang="en-US" dirty="0"/>
              <a:t> de </a:t>
            </a:r>
            <a:r>
              <a:rPr lang="en-US" dirty="0" err="1"/>
              <a:t>tijd</a:t>
            </a:r>
            <a:r>
              <a:rPr lang="en-US" dirty="0"/>
              <a:t> </a:t>
            </a:r>
            <a:r>
              <a:rPr lang="en-US" dirty="0" err="1"/>
              <a:t>te</a:t>
            </a:r>
            <a:r>
              <a:rPr lang="en-US" dirty="0"/>
              <a:t> </a:t>
            </a:r>
            <a:r>
              <a:rPr lang="en-US" dirty="0" err="1"/>
              <a:t>nemen</a:t>
            </a:r>
            <a:r>
              <a:rPr lang="en-US" dirty="0"/>
              <a:t> (10 </a:t>
            </a:r>
            <a:r>
              <a:rPr lang="en-US" dirty="0" err="1"/>
              <a:t>minuten</a:t>
            </a:r>
            <a:r>
              <a:rPr lang="en-US" dirty="0"/>
              <a:t>) om </a:t>
            </a:r>
            <a:r>
              <a:rPr lang="en-US" dirty="0" err="1"/>
              <a:t>een</a:t>
            </a:r>
            <a:r>
              <a:rPr lang="en-US" dirty="0"/>
              <a:t> METHODISCH VRAAGSTUK </a:t>
            </a:r>
            <a:r>
              <a:rPr lang="en-US" dirty="0" err="1"/>
              <a:t>te</a:t>
            </a:r>
            <a:r>
              <a:rPr lang="en-US" dirty="0"/>
              <a:t> </a:t>
            </a:r>
            <a:r>
              <a:rPr lang="en-US" dirty="0" err="1"/>
              <a:t>formuleren</a:t>
            </a:r>
            <a:r>
              <a:rPr lang="en-US" dirty="0"/>
              <a:t> </a:t>
            </a:r>
            <a:r>
              <a:rPr lang="en-US" dirty="0" err="1"/>
              <a:t>waar</a:t>
            </a:r>
            <a:r>
              <a:rPr lang="en-US" dirty="0"/>
              <a:t> </a:t>
            </a:r>
            <a:r>
              <a:rPr lang="en-US" dirty="0" err="1"/>
              <a:t>je</a:t>
            </a:r>
            <a:r>
              <a:rPr lang="en-US" dirty="0"/>
              <a:t> op </a:t>
            </a:r>
            <a:r>
              <a:rPr lang="en-US" dirty="0" err="1"/>
              <a:t>dit</a:t>
            </a:r>
            <a:r>
              <a:rPr lang="en-US" dirty="0"/>
              <a:t> moment </a:t>
            </a:r>
            <a:r>
              <a:rPr lang="en-US" dirty="0" err="1"/>
              <a:t>tegen</a:t>
            </a:r>
            <a:r>
              <a:rPr lang="en-US" dirty="0"/>
              <a:t> </a:t>
            </a:r>
            <a:r>
              <a:rPr lang="en-US" dirty="0" err="1"/>
              <a:t>aan</a:t>
            </a:r>
            <a:r>
              <a:rPr lang="en-US" dirty="0"/>
              <a:t> </a:t>
            </a:r>
            <a:r>
              <a:rPr lang="en-US" dirty="0" err="1"/>
              <a:t>loopt</a:t>
            </a:r>
            <a:r>
              <a:rPr lang="en-US" dirty="0"/>
              <a:t> of het </a:t>
            </a:r>
            <a:r>
              <a:rPr lang="en-US" dirty="0" err="1"/>
              <a:t>aankomende</a:t>
            </a:r>
            <a:r>
              <a:rPr lang="en-US" dirty="0"/>
              <a:t> </a:t>
            </a:r>
            <a:r>
              <a:rPr lang="en-US" dirty="0" err="1"/>
              <a:t>jaar</a:t>
            </a:r>
            <a:r>
              <a:rPr lang="en-US" dirty="0"/>
              <a:t> </a:t>
            </a:r>
            <a:r>
              <a:rPr lang="en-US" dirty="0" err="1"/>
              <a:t>mee</a:t>
            </a:r>
            <a:r>
              <a:rPr lang="en-US" dirty="0"/>
              <a:t> </a:t>
            </a:r>
            <a:r>
              <a:rPr lang="en-US" dirty="0" err="1"/>
              <a:t>aan</a:t>
            </a:r>
            <a:r>
              <a:rPr lang="en-US" dirty="0"/>
              <a:t> de slag </a:t>
            </a:r>
            <a:r>
              <a:rPr lang="en-US" dirty="0" err="1"/>
              <a:t>zou</a:t>
            </a:r>
            <a:r>
              <a:rPr lang="en-US" dirty="0"/>
              <a:t> </a:t>
            </a:r>
            <a:r>
              <a:rPr lang="en-US" dirty="0" err="1"/>
              <a:t>willen</a:t>
            </a:r>
            <a:r>
              <a:rPr lang="en-US" dirty="0"/>
              <a:t> </a:t>
            </a:r>
            <a:r>
              <a:rPr lang="en-US" dirty="0" err="1"/>
              <a:t>gaan</a:t>
            </a:r>
            <a:endParaRPr lang="en-US" dirty="0"/>
          </a:p>
          <a:p>
            <a:pPr marL="228600" indent="-228600">
              <a:buAutoNum type="arabicPeriod"/>
            </a:pPr>
            <a:r>
              <a:rPr lang="en-US" dirty="0" err="1"/>
              <a:t>Een</a:t>
            </a:r>
            <a:r>
              <a:rPr lang="en-US" dirty="0"/>
              <a:t> METHODISCH VRAAGSTUK is </a:t>
            </a:r>
            <a:r>
              <a:rPr lang="en-US" dirty="0" err="1"/>
              <a:t>een</a:t>
            </a:r>
            <a:r>
              <a:rPr lang="en-US" dirty="0"/>
              <a:t> </a:t>
            </a:r>
            <a:r>
              <a:rPr lang="en-US" dirty="0" err="1"/>
              <a:t>situatie</a:t>
            </a:r>
            <a:r>
              <a:rPr lang="en-US" dirty="0"/>
              <a:t> of </a:t>
            </a:r>
            <a:r>
              <a:rPr lang="en-US" dirty="0" err="1"/>
              <a:t>ontwikkeling</a:t>
            </a:r>
            <a:r>
              <a:rPr lang="en-US" dirty="0"/>
              <a:t> in </a:t>
            </a:r>
            <a:r>
              <a:rPr lang="en-US" dirty="0" err="1"/>
              <a:t>je</a:t>
            </a:r>
            <a:r>
              <a:rPr lang="en-US" dirty="0"/>
              <a:t> </a:t>
            </a:r>
            <a:r>
              <a:rPr lang="en-US" dirty="0" err="1"/>
              <a:t>huidige</a:t>
            </a:r>
            <a:r>
              <a:rPr lang="en-US" dirty="0"/>
              <a:t> </a:t>
            </a:r>
            <a:r>
              <a:rPr lang="en-US" dirty="0" err="1"/>
              <a:t>werk</a:t>
            </a:r>
            <a:r>
              <a:rPr lang="en-US" dirty="0"/>
              <a:t> </a:t>
            </a:r>
            <a:r>
              <a:rPr lang="en-US" dirty="0" err="1"/>
              <a:t>waarin</a:t>
            </a:r>
            <a:r>
              <a:rPr lang="en-US" dirty="0"/>
              <a:t> </a:t>
            </a:r>
            <a:r>
              <a:rPr lang="en-US" dirty="0" err="1"/>
              <a:t>je</a:t>
            </a:r>
            <a:r>
              <a:rPr lang="en-US" dirty="0"/>
              <a:t> </a:t>
            </a:r>
            <a:r>
              <a:rPr lang="en-US" dirty="0" err="1"/>
              <a:t>je</a:t>
            </a:r>
            <a:r>
              <a:rPr lang="en-US" dirty="0"/>
              <a:t> </a:t>
            </a:r>
            <a:r>
              <a:rPr lang="en-US" dirty="0" err="1"/>
              <a:t>wil</a:t>
            </a:r>
            <a:r>
              <a:rPr lang="en-US" dirty="0"/>
              <a:t> </a:t>
            </a:r>
            <a:r>
              <a:rPr lang="en-US" dirty="0" err="1"/>
              <a:t>gaan</a:t>
            </a:r>
            <a:r>
              <a:rPr lang="en-US" dirty="0"/>
              <a:t> </a:t>
            </a:r>
            <a:r>
              <a:rPr lang="en-US" dirty="0" err="1"/>
              <a:t>verdiepen</a:t>
            </a:r>
            <a:r>
              <a:rPr lang="en-US" dirty="0"/>
              <a:t>. Het is </a:t>
            </a:r>
            <a:r>
              <a:rPr lang="en-US" dirty="0" err="1"/>
              <a:t>een</a:t>
            </a:r>
            <a:r>
              <a:rPr lang="en-US" dirty="0"/>
              <a:t> </a:t>
            </a:r>
            <a:r>
              <a:rPr lang="en-US" dirty="0" err="1"/>
              <a:t>vraag</a:t>
            </a:r>
            <a:r>
              <a:rPr lang="en-US" dirty="0"/>
              <a:t> </a:t>
            </a:r>
            <a:r>
              <a:rPr lang="en-US" dirty="0" err="1"/>
              <a:t>waarvan</a:t>
            </a:r>
            <a:r>
              <a:rPr lang="en-US" dirty="0"/>
              <a:t> </a:t>
            </a:r>
            <a:r>
              <a:rPr lang="en-US" dirty="0" err="1"/>
              <a:t>je</a:t>
            </a:r>
            <a:r>
              <a:rPr lang="en-US" dirty="0"/>
              <a:t> het </a:t>
            </a:r>
            <a:r>
              <a:rPr lang="en-US" dirty="0" err="1"/>
              <a:t>antwoord</a:t>
            </a:r>
            <a:r>
              <a:rPr lang="en-US" dirty="0"/>
              <a:t> </a:t>
            </a:r>
            <a:r>
              <a:rPr lang="en-US" dirty="0" err="1"/>
              <a:t>nog</a:t>
            </a:r>
            <a:r>
              <a:rPr lang="en-US" dirty="0"/>
              <a:t> </a:t>
            </a:r>
            <a:r>
              <a:rPr lang="en-US" dirty="0" err="1"/>
              <a:t>niet</a:t>
            </a:r>
            <a:r>
              <a:rPr lang="en-US" dirty="0"/>
              <a:t> </a:t>
            </a:r>
            <a:r>
              <a:rPr lang="en-US" dirty="0" err="1"/>
              <a:t>weet</a:t>
            </a:r>
            <a:r>
              <a:rPr lang="en-US" dirty="0"/>
              <a:t> </a:t>
            </a:r>
            <a:r>
              <a:rPr lang="en-US" dirty="0" err="1"/>
              <a:t>en</a:t>
            </a:r>
            <a:r>
              <a:rPr lang="en-US" dirty="0"/>
              <a:t> </a:t>
            </a:r>
            <a:r>
              <a:rPr lang="en-US" dirty="0" err="1"/>
              <a:t>waar</a:t>
            </a:r>
            <a:r>
              <a:rPr lang="en-US" dirty="0"/>
              <a:t> </a:t>
            </a:r>
            <a:r>
              <a:rPr lang="en-US" dirty="0" err="1"/>
              <a:t>je</a:t>
            </a:r>
            <a:r>
              <a:rPr lang="en-US" dirty="0"/>
              <a:t> </a:t>
            </a:r>
            <a:r>
              <a:rPr lang="en-US" dirty="0" err="1"/>
              <a:t>meer</a:t>
            </a:r>
            <a:r>
              <a:rPr lang="en-US" dirty="0"/>
              <a:t> </a:t>
            </a:r>
            <a:r>
              <a:rPr lang="en-US" dirty="0" err="1"/>
              <a:t>inzicht</a:t>
            </a:r>
            <a:r>
              <a:rPr lang="en-US" dirty="0"/>
              <a:t> in </a:t>
            </a:r>
            <a:r>
              <a:rPr lang="en-US" dirty="0" err="1"/>
              <a:t>wil</a:t>
            </a:r>
            <a:r>
              <a:rPr lang="en-US" dirty="0"/>
              <a:t> </a:t>
            </a:r>
            <a:r>
              <a:rPr lang="en-US" dirty="0" err="1"/>
              <a:t>krijgen</a:t>
            </a:r>
            <a:r>
              <a:rPr lang="en-US" dirty="0"/>
              <a:t> om </a:t>
            </a:r>
            <a:r>
              <a:rPr lang="en-US" dirty="0" err="1"/>
              <a:t>een</a:t>
            </a:r>
            <a:r>
              <a:rPr lang="en-US" dirty="0"/>
              <a:t> zo </a:t>
            </a:r>
            <a:r>
              <a:rPr lang="en-US" dirty="0" err="1"/>
              <a:t>goed</a:t>
            </a:r>
            <a:r>
              <a:rPr lang="en-US" dirty="0"/>
              <a:t> </a:t>
            </a:r>
            <a:r>
              <a:rPr lang="en-US" dirty="0" err="1"/>
              <a:t>en</a:t>
            </a:r>
            <a:r>
              <a:rPr lang="en-US" dirty="0"/>
              <a:t> </a:t>
            </a:r>
            <a:r>
              <a:rPr lang="en-US" dirty="0" err="1"/>
              <a:t>duurzaam</a:t>
            </a:r>
            <a:r>
              <a:rPr lang="en-US" dirty="0"/>
              <a:t> </a:t>
            </a:r>
            <a:r>
              <a:rPr lang="en-US" dirty="0" err="1"/>
              <a:t>mogelijke</a:t>
            </a:r>
            <a:r>
              <a:rPr lang="en-US" dirty="0"/>
              <a:t> </a:t>
            </a:r>
            <a:r>
              <a:rPr lang="en-US" dirty="0" err="1"/>
              <a:t>aanpak</a:t>
            </a:r>
            <a:r>
              <a:rPr lang="en-US" dirty="0"/>
              <a:t> </a:t>
            </a:r>
            <a:r>
              <a:rPr lang="en-US" dirty="0" err="1"/>
              <a:t>te</a:t>
            </a:r>
            <a:r>
              <a:rPr lang="en-US" dirty="0"/>
              <a:t> </a:t>
            </a:r>
            <a:r>
              <a:rPr lang="en-US" dirty="0" err="1"/>
              <a:t>realiseren</a:t>
            </a:r>
            <a:r>
              <a:rPr lang="en-US" dirty="0"/>
              <a:t>.</a:t>
            </a:r>
          </a:p>
          <a:p>
            <a:pPr marL="228600" indent="-228600">
              <a:buAutoNum type="arabicPeriod"/>
            </a:pPr>
            <a:r>
              <a:rPr lang="en-US" dirty="0" err="1"/>
              <a:t>Hier</a:t>
            </a:r>
            <a:r>
              <a:rPr lang="en-US" dirty="0"/>
              <a:t> </a:t>
            </a:r>
            <a:r>
              <a:rPr lang="en-US" dirty="0" err="1"/>
              <a:t>zien</a:t>
            </a:r>
            <a:r>
              <a:rPr lang="en-US" dirty="0"/>
              <a:t> we </a:t>
            </a:r>
            <a:r>
              <a:rPr lang="en-US" dirty="0" err="1"/>
              <a:t>enkele</a:t>
            </a:r>
            <a:r>
              <a:rPr lang="en-US" dirty="0"/>
              <a:t> </a:t>
            </a:r>
            <a:r>
              <a:rPr lang="en-US" dirty="0" err="1"/>
              <a:t>voorbeelden</a:t>
            </a:r>
            <a:r>
              <a:rPr lang="en-US" dirty="0"/>
              <a:t> van METHODISCHE VRAAGSTUKKEN.</a:t>
            </a:r>
          </a:p>
          <a:p>
            <a:pPr marL="228600" indent="-228600">
              <a:buAutoNum type="arabicPeriod"/>
            </a:pPr>
            <a:r>
              <a:rPr lang="en-US" dirty="0"/>
              <a:t>(</a:t>
            </a:r>
            <a:r>
              <a:rPr lang="en-US" dirty="0" err="1"/>
              <a:t>eventueel</a:t>
            </a:r>
            <a:r>
              <a:rPr lang="en-US" dirty="0"/>
              <a:t>) </a:t>
            </a:r>
            <a:r>
              <a:rPr lang="en-US" dirty="0" err="1"/>
              <a:t>wissel</a:t>
            </a:r>
            <a:r>
              <a:rPr lang="en-US" dirty="0"/>
              <a:t> met </a:t>
            </a:r>
            <a:r>
              <a:rPr lang="en-US" dirty="0" err="1"/>
              <a:t>diegene</a:t>
            </a:r>
            <a:r>
              <a:rPr lang="en-US" dirty="0"/>
              <a:t> die </a:t>
            </a:r>
            <a:r>
              <a:rPr lang="en-US" dirty="0" err="1"/>
              <a:t>naast</a:t>
            </a:r>
            <a:r>
              <a:rPr lang="en-US" dirty="0"/>
              <a:t> </a:t>
            </a:r>
            <a:r>
              <a:rPr lang="en-US" dirty="0" err="1"/>
              <a:t>je</a:t>
            </a:r>
            <a:r>
              <a:rPr lang="en-US" dirty="0"/>
              <a:t> zit </a:t>
            </a:r>
            <a:r>
              <a:rPr lang="en-US" dirty="0" err="1"/>
              <a:t>uit</a:t>
            </a:r>
            <a:r>
              <a:rPr lang="en-US" dirty="0"/>
              <a:t> </a:t>
            </a:r>
            <a:r>
              <a:rPr lang="en-US" dirty="0" err="1"/>
              <a:t>welk</a:t>
            </a:r>
            <a:r>
              <a:rPr lang="en-US" dirty="0"/>
              <a:t> </a:t>
            </a:r>
            <a:r>
              <a:rPr lang="en-US" dirty="0" err="1"/>
              <a:t>methodisch</a:t>
            </a:r>
            <a:r>
              <a:rPr lang="en-US" dirty="0"/>
              <a:t> </a:t>
            </a:r>
            <a:r>
              <a:rPr lang="en-US" dirty="0" err="1"/>
              <a:t>vraagstuk</a:t>
            </a:r>
            <a:r>
              <a:rPr lang="en-US" dirty="0"/>
              <a:t> </a:t>
            </a:r>
            <a:r>
              <a:rPr lang="en-US" dirty="0" err="1"/>
              <a:t>je</a:t>
            </a:r>
            <a:r>
              <a:rPr lang="en-US" dirty="0"/>
              <a:t> </a:t>
            </a:r>
            <a:r>
              <a:rPr lang="en-US" dirty="0" err="1"/>
              <a:t>geformuleerd</a:t>
            </a:r>
            <a:r>
              <a:rPr lang="en-US" dirty="0"/>
              <a:t> </a:t>
            </a:r>
            <a:r>
              <a:rPr lang="en-US"/>
              <a:t>hebt</a:t>
            </a:r>
            <a:endParaRPr lang="en-US" dirty="0"/>
          </a:p>
        </p:txBody>
      </p:sp>
      <p:sp>
        <p:nvSpPr>
          <p:cNvPr id="4" name="Slide Number Placeholder 3"/>
          <p:cNvSpPr>
            <a:spLocks noGrp="1"/>
          </p:cNvSpPr>
          <p:nvPr>
            <p:ph type="sldNum" sz="quarter" idx="10"/>
          </p:nvPr>
        </p:nvSpPr>
        <p:spPr/>
        <p:txBody>
          <a:bodyPr/>
          <a:lstStyle/>
          <a:p>
            <a:pPr>
              <a:defRPr/>
            </a:pPr>
            <a:fld id="{BF9849F0-B82A-A442-AB4B-EDB93AD1F2DC}" type="slidenum">
              <a:rPr lang="nl-NL" smtClean="0"/>
              <a:pPr>
                <a:defRPr/>
              </a:pPr>
              <a:t>3</a:t>
            </a:fld>
            <a:endParaRPr lang="nl-NL"/>
          </a:p>
        </p:txBody>
      </p:sp>
    </p:spTree>
    <p:extLst>
      <p:ext uri="{BB962C8B-B14F-4D97-AF65-F5344CB8AC3E}">
        <p14:creationId xmlns:p14="http://schemas.microsoft.com/office/powerpoint/2010/main" val="2049744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a:defRPr/>
            </a:pPr>
            <a:fld id="{BF9849F0-B82A-A442-AB4B-EDB93AD1F2DC}" type="slidenum">
              <a:rPr lang="nl-NL" smtClean="0"/>
              <a:pPr>
                <a:defRPr/>
              </a:pPr>
              <a:t>6</a:t>
            </a:fld>
            <a:endParaRPr lang="nl-NL"/>
          </a:p>
        </p:txBody>
      </p:sp>
    </p:spTree>
    <p:extLst>
      <p:ext uri="{BB962C8B-B14F-4D97-AF65-F5344CB8AC3E}">
        <p14:creationId xmlns:p14="http://schemas.microsoft.com/office/powerpoint/2010/main" val="2414184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a:defRPr/>
            </a:pPr>
            <a:fld id="{BF9849F0-B82A-A442-AB4B-EDB93AD1F2DC}" type="slidenum">
              <a:rPr lang="nl-NL" smtClean="0"/>
              <a:pPr>
                <a:defRPr/>
              </a:pPr>
              <a:t>8</a:t>
            </a:fld>
            <a:endParaRPr lang="nl-NL"/>
          </a:p>
        </p:txBody>
      </p:sp>
    </p:spTree>
    <p:extLst>
      <p:ext uri="{BB962C8B-B14F-4D97-AF65-F5344CB8AC3E}">
        <p14:creationId xmlns:p14="http://schemas.microsoft.com/office/powerpoint/2010/main" val="2488172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BF9849F0-B82A-A442-AB4B-EDB93AD1F2DC}" type="slidenum">
              <a:rPr lang="nl-NL" smtClean="0">
                <a:solidFill>
                  <a:prstClr val="black"/>
                </a:solidFill>
              </a:rPr>
              <a:pPr>
                <a:defRPr/>
              </a:pPr>
              <a:t>12</a:t>
            </a:fld>
            <a:endParaRPr lang="nl-NL">
              <a:solidFill>
                <a:prstClr val="black"/>
              </a:solidFill>
            </a:endParaRPr>
          </a:p>
        </p:txBody>
      </p:sp>
    </p:spTree>
    <p:extLst>
      <p:ext uri="{BB962C8B-B14F-4D97-AF65-F5344CB8AC3E}">
        <p14:creationId xmlns:p14="http://schemas.microsoft.com/office/powerpoint/2010/main" val="4006907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a:defRPr/>
            </a:pPr>
            <a:fld id="{BF9849F0-B82A-A442-AB4B-EDB93AD1F2DC}" type="slidenum">
              <a:rPr lang="nl-NL" smtClean="0"/>
              <a:pPr>
                <a:defRPr/>
              </a:pPr>
              <a:t>13</a:t>
            </a:fld>
            <a:endParaRPr lang="nl-NL"/>
          </a:p>
        </p:txBody>
      </p:sp>
    </p:spTree>
    <p:extLst>
      <p:ext uri="{BB962C8B-B14F-4D97-AF65-F5344CB8AC3E}">
        <p14:creationId xmlns:p14="http://schemas.microsoft.com/office/powerpoint/2010/main" val="1289112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BF9849F0-B82A-A442-AB4B-EDB93AD1F2DC}" type="slidenum">
              <a:rPr lang="nl-NL" smtClean="0"/>
              <a:pPr>
                <a:defRPr/>
              </a:pPr>
              <a:t>14</a:t>
            </a:fld>
            <a:endParaRPr lang="nl-NL"/>
          </a:p>
        </p:txBody>
      </p:sp>
    </p:spTree>
    <p:extLst>
      <p:ext uri="{BB962C8B-B14F-4D97-AF65-F5344CB8AC3E}">
        <p14:creationId xmlns:p14="http://schemas.microsoft.com/office/powerpoint/2010/main" val="3410369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Programmeren</a:t>
            </a:r>
            <a:r>
              <a:rPr lang="en-US" dirty="0"/>
              <a:t> is de </a:t>
            </a:r>
            <a:r>
              <a:rPr lang="en-US" dirty="0" err="1"/>
              <a:t>grondstructuur</a:t>
            </a:r>
            <a:r>
              <a:rPr lang="en-US" dirty="0"/>
              <a:t> van het </a:t>
            </a:r>
            <a:r>
              <a:rPr lang="en-US" dirty="0" err="1"/>
              <a:t>handelen</a:t>
            </a:r>
            <a:r>
              <a:rPr lang="en-US" dirty="0"/>
              <a:t> in het </a:t>
            </a:r>
            <a:r>
              <a:rPr lang="en-US" dirty="0" err="1"/>
              <a:t>jongerenwerk</a:t>
            </a:r>
            <a:endParaRPr lang="nl-NL" dirty="0"/>
          </a:p>
        </p:txBody>
      </p:sp>
      <p:sp>
        <p:nvSpPr>
          <p:cNvPr id="4" name="Slide Number Placeholder 3"/>
          <p:cNvSpPr>
            <a:spLocks noGrp="1"/>
          </p:cNvSpPr>
          <p:nvPr>
            <p:ph type="sldNum" sz="quarter" idx="10"/>
          </p:nvPr>
        </p:nvSpPr>
        <p:spPr/>
        <p:txBody>
          <a:bodyPr/>
          <a:lstStyle/>
          <a:p>
            <a:pPr>
              <a:defRPr/>
            </a:pPr>
            <a:fld id="{BF9849F0-B82A-A442-AB4B-EDB93AD1F2DC}" type="slidenum">
              <a:rPr lang="nl-NL" smtClean="0"/>
              <a:pPr>
                <a:defRPr/>
              </a:pPr>
              <a:t>15</a:t>
            </a:fld>
            <a:endParaRPr lang="nl-NL"/>
          </a:p>
        </p:txBody>
      </p:sp>
    </p:spTree>
    <p:extLst>
      <p:ext uri="{BB962C8B-B14F-4D97-AF65-F5344CB8AC3E}">
        <p14:creationId xmlns:p14="http://schemas.microsoft.com/office/powerpoint/2010/main" val="2580464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85800" fontAlgn="auto">
              <a:spcBef>
                <a:spcPts val="0"/>
              </a:spcBef>
              <a:spcAft>
                <a:spcPts val="0"/>
              </a:spcAft>
            </a:pPr>
            <a:r>
              <a:rPr lang="nl-NL" sz="1000" kern="1200" dirty="0">
                <a:solidFill>
                  <a:prstClr val="black"/>
                </a:solidFill>
                <a:latin typeface="+mn-lt"/>
                <a:ea typeface="ＭＳ Ｐゴシック" charset="-128"/>
                <a:cs typeface="ＭＳ Ｐゴシック" charset="-128"/>
              </a:rPr>
              <a:t>Oriënteren: </a:t>
            </a:r>
          </a:p>
          <a:p>
            <a:pPr marL="228600" indent="-228600" defTabSz="685800" fontAlgn="auto">
              <a:spcBef>
                <a:spcPts val="0"/>
              </a:spcBef>
              <a:spcAft>
                <a:spcPts val="0"/>
              </a:spcAft>
              <a:buAutoNum type="arabicPeriod"/>
            </a:pPr>
            <a:r>
              <a:rPr lang="nl-NL" sz="1000" kern="1200" dirty="0">
                <a:solidFill>
                  <a:prstClr val="black"/>
                </a:solidFill>
                <a:latin typeface="+mn-lt"/>
                <a:ea typeface="ＭＳ Ｐゴシック" charset="-128"/>
                <a:cs typeface="ＭＳ Ｐゴシック" charset="-128"/>
              </a:rPr>
              <a:t>het verkennen van wat er speelt in de leefwereld van de jongere, waaruit de omgeving van de jongere bestaat, wat maatschappelijke opgaven zijn in een wijk, buurt stad en wat de opdracht is vanuit de gemeente.</a:t>
            </a:r>
          </a:p>
          <a:p>
            <a:pPr marL="228600" indent="-228600" defTabSz="685800" fontAlgn="auto">
              <a:spcBef>
                <a:spcPts val="0"/>
              </a:spcBef>
              <a:spcAft>
                <a:spcPts val="0"/>
              </a:spcAft>
              <a:buAutoNum type="arabicPeriod"/>
            </a:pPr>
            <a:endParaRPr lang="nl-NL" sz="1000" kern="1200" dirty="0">
              <a:solidFill>
                <a:prstClr val="black"/>
              </a:solidFill>
              <a:latin typeface="+mn-lt"/>
              <a:ea typeface="ＭＳ Ｐゴシック" charset="-128"/>
              <a:cs typeface="ＭＳ Ｐゴシック" charset="-128"/>
            </a:endParaRPr>
          </a:p>
          <a:p>
            <a:pPr marL="0" indent="0" defTabSz="685800" fontAlgn="auto">
              <a:spcBef>
                <a:spcPts val="0"/>
              </a:spcBef>
              <a:spcAft>
                <a:spcPts val="0"/>
              </a:spcAft>
              <a:buNone/>
            </a:pPr>
            <a:r>
              <a:rPr lang="nl-NL" sz="1000" kern="1200" dirty="0">
                <a:solidFill>
                  <a:prstClr val="black"/>
                </a:solidFill>
                <a:latin typeface="+mn-lt"/>
                <a:ea typeface="ＭＳ Ｐゴシック" charset="-128"/>
                <a:cs typeface="ＭＳ Ｐゴシック" charset="-128"/>
              </a:rPr>
              <a:t>Ontwerpen:</a:t>
            </a:r>
          </a:p>
          <a:p>
            <a:pPr marL="228600" indent="-228600" defTabSz="685800" fontAlgn="auto">
              <a:spcBef>
                <a:spcPts val="0"/>
              </a:spcBef>
              <a:spcAft>
                <a:spcPts val="0"/>
              </a:spcAft>
              <a:buAutoNum type="arabicPeriod"/>
            </a:pPr>
            <a:r>
              <a:rPr lang="nl-NL" sz="1000" kern="1200" dirty="0">
                <a:solidFill>
                  <a:prstClr val="black"/>
                </a:solidFill>
                <a:latin typeface="+mn-lt"/>
                <a:ea typeface="ＭＳ Ｐゴシック" charset="-128"/>
                <a:cs typeface="ＭＳ Ｐゴシック" charset="-128"/>
              </a:rPr>
              <a:t>Het maken van een voorstel waarin de doelgroep en doelen van het jongerenwerk en de beoogde aanpak op zo’n manier zijn uitgewerkt dat zij aansluiten op de vragen en mogelijkheden van de jongeren, de omgeving en de opdracht van de gemeente.</a:t>
            </a:r>
          </a:p>
          <a:p>
            <a:pPr marL="0" indent="0" defTabSz="685800" fontAlgn="auto">
              <a:spcBef>
                <a:spcPts val="0"/>
              </a:spcBef>
              <a:spcAft>
                <a:spcPts val="0"/>
              </a:spcAft>
              <a:buNone/>
            </a:pPr>
            <a:endParaRPr lang="nl-NL" sz="1000" kern="1200" dirty="0">
              <a:solidFill>
                <a:prstClr val="black"/>
              </a:solidFill>
              <a:latin typeface="+mn-lt"/>
              <a:ea typeface="ＭＳ Ｐゴシック" charset="-128"/>
              <a:cs typeface="ＭＳ Ｐゴシック" charset="-128"/>
            </a:endParaRPr>
          </a:p>
          <a:p>
            <a:pPr marL="0" indent="0" defTabSz="685800" fontAlgn="auto">
              <a:spcBef>
                <a:spcPts val="0"/>
              </a:spcBef>
              <a:spcAft>
                <a:spcPts val="0"/>
              </a:spcAft>
              <a:buNone/>
            </a:pPr>
            <a:r>
              <a:rPr lang="nl-NL" sz="1000" kern="1200" dirty="0">
                <a:solidFill>
                  <a:prstClr val="black"/>
                </a:solidFill>
                <a:latin typeface="+mn-lt"/>
                <a:ea typeface="ＭＳ Ｐゴシック" charset="-128"/>
                <a:cs typeface="ＭＳ Ｐゴシック" charset="-128"/>
              </a:rPr>
              <a:t>Organiseren:</a:t>
            </a:r>
          </a:p>
          <a:p>
            <a:pPr marL="228600" indent="-228600" defTabSz="685800" fontAlgn="auto">
              <a:spcBef>
                <a:spcPts val="0"/>
              </a:spcBef>
              <a:spcAft>
                <a:spcPts val="0"/>
              </a:spcAft>
              <a:buAutoNum type="arabicPeriod"/>
            </a:pPr>
            <a:r>
              <a:rPr lang="nl-NL" sz="1000" kern="1200" dirty="0">
                <a:solidFill>
                  <a:prstClr val="black"/>
                </a:solidFill>
                <a:latin typeface="+mn-lt"/>
                <a:ea typeface="ＭＳ Ｐゴシック" charset="-128"/>
                <a:cs typeface="ＭＳ Ｐゴシック" charset="-128"/>
              </a:rPr>
              <a:t>Het scheppen van organisatorische voorwaarden voor de uitvoering van het ontwerp.</a:t>
            </a:r>
          </a:p>
          <a:p>
            <a:pPr marL="228600" indent="-228600" defTabSz="685800" fontAlgn="auto">
              <a:spcBef>
                <a:spcPts val="0"/>
              </a:spcBef>
              <a:spcAft>
                <a:spcPts val="0"/>
              </a:spcAft>
              <a:buAutoNum type="arabicPeriod"/>
            </a:pPr>
            <a:endParaRPr lang="nl-NL" sz="1000" kern="1200" dirty="0">
              <a:solidFill>
                <a:prstClr val="black"/>
              </a:solidFill>
              <a:latin typeface="+mn-lt"/>
              <a:ea typeface="ＭＳ Ｐゴシック" charset="-128"/>
              <a:cs typeface="ＭＳ Ｐゴシック" charset="-128"/>
            </a:endParaRPr>
          </a:p>
          <a:p>
            <a:pPr marL="0" indent="0" defTabSz="685800" fontAlgn="auto">
              <a:spcBef>
                <a:spcPts val="0"/>
              </a:spcBef>
              <a:spcAft>
                <a:spcPts val="0"/>
              </a:spcAft>
              <a:buNone/>
            </a:pPr>
            <a:r>
              <a:rPr lang="nl-NL" sz="1000" kern="1200" dirty="0">
                <a:solidFill>
                  <a:prstClr val="black"/>
                </a:solidFill>
                <a:latin typeface="+mn-lt"/>
                <a:ea typeface="ＭＳ Ｐゴシック" charset="-128"/>
                <a:cs typeface="ＭＳ Ｐゴシック" charset="-128"/>
              </a:rPr>
              <a:t>Uitvoeren:</a:t>
            </a:r>
          </a:p>
          <a:p>
            <a:pPr marL="228600" indent="-228600" defTabSz="685800" fontAlgn="auto">
              <a:spcBef>
                <a:spcPts val="0"/>
              </a:spcBef>
              <a:spcAft>
                <a:spcPts val="0"/>
              </a:spcAft>
              <a:buAutoNum type="arabicPeriod"/>
            </a:pPr>
            <a:r>
              <a:rPr lang="nl-NL" sz="1000" kern="1200" dirty="0">
                <a:solidFill>
                  <a:prstClr val="black"/>
                </a:solidFill>
                <a:latin typeface="+mn-lt"/>
                <a:ea typeface="ＭＳ Ｐゴシック" charset="-128"/>
                <a:cs typeface="ＭＳ Ｐゴシック" charset="-128"/>
              </a:rPr>
              <a:t>Uitvoeren houdt in het ontworpen plan uitvoeren in contact met jongeren en omgeving.</a:t>
            </a:r>
          </a:p>
          <a:p>
            <a:pPr marL="228600" indent="-228600" defTabSz="685800" fontAlgn="auto">
              <a:spcBef>
                <a:spcPts val="0"/>
              </a:spcBef>
              <a:spcAft>
                <a:spcPts val="0"/>
              </a:spcAft>
              <a:buAutoNum type="arabicPeriod"/>
            </a:pPr>
            <a:endParaRPr lang="nl-NL" sz="1000" kern="1200" dirty="0">
              <a:solidFill>
                <a:prstClr val="black"/>
              </a:solidFill>
              <a:latin typeface="+mn-lt"/>
              <a:ea typeface="ＭＳ Ｐゴシック" charset="-128"/>
              <a:cs typeface="ＭＳ Ｐゴシック" charset="-128"/>
            </a:endParaRPr>
          </a:p>
          <a:p>
            <a:pPr marL="0" indent="0" defTabSz="685800" fontAlgn="auto">
              <a:spcBef>
                <a:spcPts val="0"/>
              </a:spcBef>
              <a:spcAft>
                <a:spcPts val="0"/>
              </a:spcAft>
              <a:buNone/>
            </a:pPr>
            <a:r>
              <a:rPr lang="nl-NL" sz="1000" kern="1200" dirty="0">
                <a:solidFill>
                  <a:prstClr val="black"/>
                </a:solidFill>
                <a:latin typeface="+mn-lt"/>
                <a:ea typeface="ＭＳ Ｐゴシック" charset="-128"/>
                <a:cs typeface="ＭＳ Ｐゴシック" charset="-128"/>
              </a:rPr>
              <a:t>Evalueren:</a:t>
            </a:r>
          </a:p>
          <a:p>
            <a:pPr marL="0" indent="0" defTabSz="685800" fontAlgn="auto">
              <a:spcBef>
                <a:spcPts val="0"/>
              </a:spcBef>
              <a:spcAft>
                <a:spcPts val="0"/>
              </a:spcAft>
              <a:buNone/>
            </a:pPr>
            <a:r>
              <a:rPr lang="nl-NL" sz="1000" kern="1200" dirty="0">
                <a:solidFill>
                  <a:prstClr val="black"/>
                </a:solidFill>
                <a:latin typeface="+mn-lt"/>
                <a:ea typeface="ＭＳ Ｐゴシック" charset="-128"/>
                <a:cs typeface="ＭＳ Ｐゴシック" charset="-128"/>
              </a:rPr>
              <a:t>1. Evalueren is het reflecteren op het handelen en de opbrengsten daarvan in relatie tot het oorspronkelijke plan.</a:t>
            </a:r>
          </a:p>
          <a:p>
            <a:pPr marL="228600" indent="-228600" defTabSz="685800" fontAlgn="auto">
              <a:spcBef>
                <a:spcPts val="0"/>
              </a:spcBef>
              <a:spcAft>
                <a:spcPts val="0"/>
              </a:spcAft>
              <a:buAutoNum type="arabicPeriod"/>
            </a:pPr>
            <a:endParaRPr lang="nl-NL" sz="1000" kern="1200" dirty="0">
              <a:solidFill>
                <a:prstClr val="black"/>
              </a:solidFill>
              <a:latin typeface="+mn-lt"/>
              <a:ea typeface="ＭＳ Ｐゴシック" charset="-128"/>
              <a:cs typeface="ＭＳ Ｐゴシック" charset="-128"/>
            </a:endParaRPr>
          </a:p>
          <a:p>
            <a:pPr marL="0" indent="0" defTabSz="685800" fontAlgn="auto">
              <a:spcBef>
                <a:spcPts val="0"/>
              </a:spcBef>
              <a:spcAft>
                <a:spcPts val="0"/>
              </a:spcAft>
              <a:buNone/>
            </a:pPr>
            <a:endParaRPr lang="nl-NL" sz="1000" kern="1200" dirty="0">
              <a:solidFill>
                <a:prstClr val="black"/>
              </a:solidFill>
              <a:latin typeface="+mn-lt"/>
              <a:ea typeface="ＭＳ Ｐゴシック" charset="-128"/>
              <a:cs typeface="ＭＳ Ｐゴシック" charset="-128"/>
            </a:endParaRPr>
          </a:p>
          <a:p>
            <a:pPr marL="228600" indent="-228600" defTabSz="685800" fontAlgn="auto">
              <a:spcBef>
                <a:spcPts val="0"/>
              </a:spcBef>
              <a:spcAft>
                <a:spcPts val="0"/>
              </a:spcAft>
              <a:buAutoNum type="arabicPeriod"/>
            </a:pPr>
            <a:endParaRPr lang="nl-NL" sz="1000" kern="1200" dirty="0">
              <a:solidFill>
                <a:prstClr val="black"/>
              </a:solidFill>
              <a:latin typeface="+mn-lt"/>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BF9849F0-B82A-A442-AB4B-EDB93AD1F2DC}" type="slidenum">
              <a:rPr lang="nl-NL" smtClean="0"/>
              <a:pPr>
                <a:defRPr/>
              </a:pPr>
              <a:t>16</a:t>
            </a:fld>
            <a:endParaRPr lang="nl-NL"/>
          </a:p>
        </p:txBody>
      </p:sp>
    </p:spTree>
    <p:extLst>
      <p:ext uri="{BB962C8B-B14F-4D97-AF65-F5344CB8AC3E}">
        <p14:creationId xmlns:p14="http://schemas.microsoft.com/office/powerpoint/2010/main" val="33286505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22980" y="1156059"/>
            <a:ext cx="7772400" cy="1470025"/>
          </a:xfrm>
        </p:spPr>
        <p:txBody>
          <a:bodyPr anchor="b" anchorCtr="0"/>
          <a:lstStyle/>
          <a:p>
            <a:r>
              <a:rPr lang="en-US"/>
              <a:t>Click to edit Master title style</a:t>
            </a:r>
            <a:endParaRPr lang="nl-NL"/>
          </a:p>
        </p:txBody>
      </p:sp>
      <p:sp>
        <p:nvSpPr>
          <p:cNvPr id="3" name="Subtitel 2"/>
          <p:cNvSpPr>
            <a:spLocks noGrp="1"/>
          </p:cNvSpPr>
          <p:nvPr>
            <p:ph type="subTitle" idx="1"/>
          </p:nvPr>
        </p:nvSpPr>
        <p:spPr>
          <a:xfrm>
            <a:off x="533077" y="2626084"/>
            <a:ext cx="6012016" cy="941544"/>
          </a:xfrm>
        </p:spPr>
        <p:txBody>
          <a:bodyPr>
            <a:normAutofit/>
          </a:bodyPr>
          <a:lstStyle>
            <a:lvl1pPr marL="0" indent="0" algn="l">
              <a:buNone/>
              <a:defRPr sz="16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sp>
        <p:nvSpPr>
          <p:cNvPr id="5" name="Tijdelijke aanduiding voor dianummer 5"/>
          <p:cNvSpPr>
            <a:spLocks noGrp="1"/>
          </p:cNvSpPr>
          <p:nvPr>
            <p:ph type="sldNum" sz="quarter" idx="11"/>
          </p:nvPr>
        </p:nvSpPr>
        <p:spPr>
          <a:xfrm>
            <a:off x="8516938" y="6489700"/>
            <a:ext cx="627062" cy="365125"/>
          </a:xfrm>
        </p:spPr>
        <p:txBody>
          <a:bodyPr/>
          <a:lstStyle>
            <a:lvl1pPr>
              <a:defRPr/>
            </a:lvl1pPr>
          </a:lstStyle>
          <a:p>
            <a:fld id="{FC3A95F7-B879-F842-9E1F-2474FF7BB42B}" type="slidenum">
              <a:rPr lang="nl-NL"/>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F0773CB-2AF4-2045-BE85-DACF7352E8D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xmlns="" id="{3B561E34-CD89-7847-A62A-503AC01F2B5B}"/>
              </a:ext>
            </a:extLst>
          </p:cNvPr>
          <p:cNvSpPr>
            <a:spLocks noGrp="1"/>
          </p:cNvSpPr>
          <p:nvPr>
            <p:ph sz="half" idx="1"/>
          </p:nvPr>
        </p:nvSpPr>
        <p:spPr>
          <a:xfrm>
            <a:off x="628650" y="1825625"/>
            <a:ext cx="3886200" cy="4351338"/>
          </a:xfrm>
        </p:spPr>
        <p:txBody>
          <a:bodyPr/>
          <a:lstStyle/>
          <a:p>
            <a:r>
              <a:rPr lang="nl-NL"/>
              <a:t>Tekststijl van het model bewerken
Tweede niveau
Derde niveau
Vierde niveau
Vijfde niveau</a:t>
            </a:r>
          </a:p>
        </p:txBody>
      </p:sp>
      <p:sp>
        <p:nvSpPr>
          <p:cNvPr id="4" name="Tijdelijke aanduiding voor inhoud 3">
            <a:extLst>
              <a:ext uri="{FF2B5EF4-FFF2-40B4-BE49-F238E27FC236}">
                <a16:creationId xmlns:a16="http://schemas.microsoft.com/office/drawing/2014/main" xmlns="" id="{3D26CF2A-BF78-CC43-97D3-8FEFB03541E2}"/>
              </a:ext>
            </a:extLst>
          </p:cNvPr>
          <p:cNvSpPr>
            <a:spLocks noGrp="1"/>
          </p:cNvSpPr>
          <p:nvPr>
            <p:ph sz="half" idx="2"/>
          </p:nvPr>
        </p:nvSpPr>
        <p:spPr>
          <a:xfrm>
            <a:off x="4629150" y="1825625"/>
            <a:ext cx="3886200" cy="4351338"/>
          </a:xfrm>
        </p:spPr>
        <p:txBody>
          <a:body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xmlns="" id="{265511F0-D5D6-1442-A9F3-49496B8659FC}"/>
              </a:ext>
            </a:extLst>
          </p:cNvPr>
          <p:cNvSpPr>
            <a:spLocks noGrp="1"/>
          </p:cNvSpPr>
          <p:nvPr>
            <p:ph type="dt" sz="half" idx="10"/>
          </p:nvPr>
        </p:nvSpPr>
        <p:spPr/>
        <p:txBody>
          <a:bodyPr/>
          <a:lstStyle/>
          <a:p>
            <a:fld id="{97A72C61-0EAC-344F-B801-4456B2F593DA}" type="datetimeFigureOut">
              <a:rPr lang="nl-NL" smtClean="0">
                <a:solidFill>
                  <a:prstClr val="black">
                    <a:tint val="75000"/>
                  </a:prstClr>
                </a:solidFill>
              </a:rPr>
              <a:pPr/>
              <a:t>8-7-2019</a:t>
            </a:fld>
            <a:endParaRPr lang="nl-NL">
              <a:solidFill>
                <a:prstClr val="black">
                  <a:tint val="75000"/>
                </a:prstClr>
              </a:solidFill>
            </a:endParaRPr>
          </a:p>
        </p:txBody>
      </p:sp>
      <p:sp>
        <p:nvSpPr>
          <p:cNvPr id="6" name="Tijdelijke aanduiding voor voettekst 5">
            <a:extLst>
              <a:ext uri="{FF2B5EF4-FFF2-40B4-BE49-F238E27FC236}">
                <a16:creationId xmlns:a16="http://schemas.microsoft.com/office/drawing/2014/main" xmlns="" id="{22CDB31B-5B6E-EA49-9DC0-90AEC9EA2776}"/>
              </a:ext>
            </a:extLst>
          </p:cNvPr>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a:extLst>
              <a:ext uri="{FF2B5EF4-FFF2-40B4-BE49-F238E27FC236}">
                <a16:creationId xmlns:a16="http://schemas.microsoft.com/office/drawing/2014/main" xmlns="" id="{6C2EB160-45F0-C04A-B1A9-32C2FFD912BB}"/>
              </a:ext>
            </a:extLst>
          </p:cNvPr>
          <p:cNvSpPr>
            <a:spLocks noGrp="1"/>
          </p:cNvSpPr>
          <p:nvPr>
            <p:ph type="sldNum" sz="quarter" idx="12"/>
          </p:nvPr>
        </p:nvSpPr>
        <p:spPr/>
        <p:txBody>
          <a:bodyPr/>
          <a:lstStyle/>
          <a:p>
            <a:fld id="{FDD7DDA4-C2E9-764C-B24B-E993BFB02176}"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846344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352013F-8E27-6A4F-9134-186A890F23BC}"/>
              </a:ext>
            </a:extLst>
          </p:cNvPr>
          <p:cNvSpPr>
            <a:spLocks noGrp="1"/>
          </p:cNvSpPr>
          <p:nvPr>
            <p:ph type="title"/>
          </p:nvPr>
        </p:nvSpPr>
        <p:spPr>
          <a:xfrm>
            <a:off x="629841" y="365126"/>
            <a:ext cx="78867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xmlns="" id="{43801130-FE48-D845-8838-E67224CF8E2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nl-NL"/>
              <a:t>Tekststijl van het model bewerken
Tweede niveau
Derde niveau
Vierde niveau
Vijfde niveau</a:t>
            </a:r>
          </a:p>
        </p:txBody>
      </p:sp>
      <p:sp>
        <p:nvSpPr>
          <p:cNvPr id="4" name="Tijdelijke aanduiding voor inhoud 3">
            <a:extLst>
              <a:ext uri="{FF2B5EF4-FFF2-40B4-BE49-F238E27FC236}">
                <a16:creationId xmlns:a16="http://schemas.microsoft.com/office/drawing/2014/main" xmlns="" id="{99631F96-0036-5A43-B0D7-626D478648A8}"/>
              </a:ext>
            </a:extLst>
          </p:cNvPr>
          <p:cNvSpPr>
            <a:spLocks noGrp="1"/>
          </p:cNvSpPr>
          <p:nvPr>
            <p:ph sz="half" idx="2"/>
          </p:nvPr>
        </p:nvSpPr>
        <p:spPr>
          <a:xfrm>
            <a:off x="629842" y="2505075"/>
            <a:ext cx="3868340" cy="3684588"/>
          </a:xfrm>
        </p:spPr>
        <p:txBody>
          <a:bodyPr/>
          <a:lstStyle/>
          <a:p>
            <a:r>
              <a:rPr lang="nl-NL"/>
              <a:t>Tekststijl van het model bewerken
Tweede niveau
Derde niveau
Vierde niveau
Vijfde niveau</a:t>
            </a:r>
          </a:p>
        </p:txBody>
      </p:sp>
      <p:sp>
        <p:nvSpPr>
          <p:cNvPr id="5" name="Tijdelijke aanduiding voor tekst 4">
            <a:extLst>
              <a:ext uri="{FF2B5EF4-FFF2-40B4-BE49-F238E27FC236}">
                <a16:creationId xmlns:a16="http://schemas.microsoft.com/office/drawing/2014/main" xmlns="" id="{8A6451D5-9FD3-9E44-BF84-9161ABD800B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nl-NL"/>
              <a:t>Tekststijl van het model bewerken
Tweede niveau
Derde niveau
Vierde niveau
Vijfde niveau</a:t>
            </a:r>
          </a:p>
        </p:txBody>
      </p:sp>
      <p:sp>
        <p:nvSpPr>
          <p:cNvPr id="6" name="Tijdelijke aanduiding voor inhoud 5">
            <a:extLst>
              <a:ext uri="{FF2B5EF4-FFF2-40B4-BE49-F238E27FC236}">
                <a16:creationId xmlns:a16="http://schemas.microsoft.com/office/drawing/2014/main" xmlns="" id="{72E55DBD-82EF-2A44-AD84-0E714CCC0FC4}"/>
              </a:ext>
            </a:extLst>
          </p:cNvPr>
          <p:cNvSpPr>
            <a:spLocks noGrp="1"/>
          </p:cNvSpPr>
          <p:nvPr>
            <p:ph sz="quarter" idx="4"/>
          </p:nvPr>
        </p:nvSpPr>
        <p:spPr>
          <a:xfrm>
            <a:off x="4629150" y="2505075"/>
            <a:ext cx="3887391" cy="3684588"/>
          </a:xfrm>
        </p:spPr>
        <p:txBody>
          <a:bodyPr/>
          <a:lstStyle/>
          <a:p>
            <a:r>
              <a:rPr lang="nl-NL"/>
              <a:t>Tekststijl van het model bewerken
Tweede niveau
Derde niveau
Vierde niveau
Vijfde niveau</a:t>
            </a:r>
          </a:p>
        </p:txBody>
      </p:sp>
      <p:sp>
        <p:nvSpPr>
          <p:cNvPr id="7" name="Tijdelijke aanduiding voor datum 6">
            <a:extLst>
              <a:ext uri="{FF2B5EF4-FFF2-40B4-BE49-F238E27FC236}">
                <a16:creationId xmlns:a16="http://schemas.microsoft.com/office/drawing/2014/main" xmlns="" id="{EBBC98B7-28FE-B440-B572-FCA0770BEABA}"/>
              </a:ext>
            </a:extLst>
          </p:cNvPr>
          <p:cNvSpPr>
            <a:spLocks noGrp="1"/>
          </p:cNvSpPr>
          <p:nvPr>
            <p:ph type="dt" sz="half" idx="10"/>
          </p:nvPr>
        </p:nvSpPr>
        <p:spPr/>
        <p:txBody>
          <a:bodyPr/>
          <a:lstStyle/>
          <a:p>
            <a:fld id="{97A72C61-0EAC-344F-B801-4456B2F593DA}" type="datetimeFigureOut">
              <a:rPr lang="nl-NL" smtClean="0">
                <a:solidFill>
                  <a:prstClr val="black">
                    <a:tint val="75000"/>
                  </a:prstClr>
                </a:solidFill>
              </a:rPr>
              <a:pPr/>
              <a:t>8-7-2019</a:t>
            </a:fld>
            <a:endParaRPr lang="nl-NL">
              <a:solidFill>
                <a:prstClr val="black">
                  <a:tint val="75000"/>
                </a:prstClr>
              </a:solidFill>
            </a:endParaRPr>
          </a:p>
        </p:txBody>
      </p:sp>
      <p:sp>
        <p:nvSpPr>
          <p:cNvPr id="8" name="Tijdelijke aanduiding voor voettekst 7">
            <a:extLst>
              <a:ext uri="{FF2B5EF4-FFF2-40B4-BE49-F238E27FC236}">
                <a16:creationId xmlns:a16="http://schemas.microsoft.com/office/drawing/2014/main" xmlns="" id="{1BD88819-7648-0642-AA41-DE407DE73932}"/>
              </a:ext>
            </a:extLst>
          </p:cNvPr>
          <p:cNvSpPr>
            <a:spLocks noGrp="1"/>
          </p:cNvSpPr>
          <p:nvPr>
            <p:ph type="ftr" sz="quarter" idx="11"/>
          </p:nvPr>
        </p:nvSpPr>
        <p:spPr/>
        <p:txBody>
          <a:bodyPr/>
          <a:lstStyle/>
          <a:p>
            <a:endParaRPr lang="nl-NL">
              <a:solidFill>
                <a:prstClr val="black">
                  <a:tint val="75000"/>
                </a:prstClr>
              </a:solidFill>
            </a:endParaRPr>
          </a:p>
        </p:txBody>
      </p:sp>
      <p:sp>
        <p:nvSpPr>
          <p:cNvPr id="9" name="Tijdelijke aanduiding voor dianummer 8">
            <a:extLst>
              <a:ext uri="{FF2B5EF4-FFF2-40B4-BE49-F238E27FC236}">
                <a16:creationId xmlns:a16="http://schemas.microsoft.com/office/drawing/2014/main" xmlns="" id="{74031F1E-91A7-014A-BA21-B3E0A9726285}"/>
              </a:ext>
            </a:extLst>
          </p:cNvPr>
          <p:cNvSpPr>
            <a:spLocks noGrp="1"/>
          </p:cNvSpPr>
          <p:nvPr>
            <p:ph type="sldNum" sz="quarter" idx="12"/>
          </p:nvPr>
        </p:nvSpPr>
        <p:spPr/>
        <p:txBody>
          <a:bodyPr/>
          <a:lstStyle/>
          <a:p>
            <a:fld id="{FDD7DDA4-C2E9-764C-B24B-E993BFB02176}"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109515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034C012-CB2D-7C47-A52C-82BF59DDDDE9}"/>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xmlns="" id="{CADC0850-0E62-4D44-A710-A37EB97FE570}"/>
              </a:ext>
            </a:extLst>
          </p:cNvPr>
          <p:cNvSpPr>
            <a:spLocks noGrp="1"/>
          </p:cNvSpPr>
          <p:nvPr>
            <p:ph type="dt" sz="half" idx="10"/>
          </p:nvPr>
        </p:nvSpPr>
        <p:spPr/>
        <p:txBody>
          <a:bodyPr/>
          <a:lstStyle/>
          <a:p>
            <a:fld id="{97A72C61-0EAC-344F-B801-4456B2F593DA}" type="datetimeFigureOut">
              <a:rPr lang="nl-NL" smtClean="0">
                <a:solidFill>
                  <a:prstClr val="black">
                    <a:tint val="75000"/>
                  </a:prstClr>
                </a:solidFill>
              </a:rPr>
              <a:pPr/>
              <a:t>8-7-2019</a:t>
            </a:fld>
            <a:endParaRPr lang="nl-NL">
              <a:solidFill>
                <a:prstClr val="black">
                  <a:tint val="75000"/>
                </a:prstClr>
              </a:solidFill>
            </a:endParaRPr>
          </a:p>
        </p:txBody>
      </p:sp>
      <p:sp>
        <p:nvSpPr>
          <p:cNvPr id="4" name="Tijdelijke aanduiding voor voettekst 3">
            <a:extLst>
              <a:ext uri="{FF2B5EF4-FFF2-40B4-BE49-F238E27FC236}">
                <a16:creationId xmlns:a16="http://schemas.microsoft.com/office/drawing/2014/main" xmlns="" id="{8E1B2576-6FFA-DC41-A3B2-DFD7EAC9FA28}"/>
              </a:ext>
            </a:extLst>
          </p:cNvPr>
          <p:cNvSpPr>
            <a:spLocks noGrp="1"/>
          </p:cNvSpPr>
          <p:nvPr>
            <p:ph type="ftr" sz="quarter" idx="11"/>
          </p:nvPr>
        </p:nvSpPr>
        <p:spPr/>
        <p:txBody>
          <a:bodyPr/>
          <a:lstStyle/>
          <a:p>
            <a:endParaRPr lang="nl-NL">
              <a:solidFill>
                <a:prstClr val="black">
                  <a:tint val="75000"/>
                </a:prstClr>
              </a:solidFill>
            </a:endParaRPr>
          </a:p>
        </p:txBody>
      </p:sp>
      <p:sp>
        <p:nvSpPr>
          <p:cNvPr id="5" name="Tijdelijke aanduiding voor dianummer 4">
            <a:extLst>
              <a:ext uri="{FF2B5EF4-FFF2-40B4-BE49-F238E27FC236}">
                <a16:creationId xmlns:a16="http://schemas.microsoft.com/office/drawing/2014/main" xmlns="" id="{24CE7567-8EC0-6746-AFC1-6BAE4295AE41}"/>
              </a:ext>
            </a:extLst>
          </p:cNvPr>
          <p:cNvSpPr>
            <a:spLocks noGrp="1"/>
          </p:cNvSpPr>
          <p:nvPr>
            <p:ph type="sldNum" sz="quarter" idx="12"/>
          </p:nvPr>
        </p:nvSpPr>
        <p:spPr/>
        <p:txBody>
          <a:bodyPr/>
          <a:lstStyle/>
          <a:p>
            <a:fld id="{FDD7DDA4-C2E9-764C-B24B-E993BFB02176}"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117869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xmlns="" id="{94FC5328-AB2D-B34E-9948-79D61A2EF535}"/>
              </a:ext>
            </a:extLst>
          </p:cNvPr>
          <p:cNvSpPr>
            <a:spLocks noGrp="1"/>
          </p:cNvSpPr>
          <p:nvPr>
            <p:ph type="dt" sz="half" idx="10"/>
          </p:nvPr>
        </p:nvSpPr>
        <p:spPr/>
        <p:txBody>
          <a:bodyPr/>
          <a:lstStyle/>
          <a:p>
            <a:fld id="{97A72C61-0EAC-344F-B801-4456B2F593DA}" type="datetimeFigureOut">
              <a:rPr lang="nl-NL" smtClean="0">
                <a:solidFill>
                  <a:prstClr val="black">
                    <a:tint val="75000"/>
                  </a:prstClr>
                </a:solidFill>
              </a:rPr>
              <a:pPr/>
              <a:t>8-7-2019</a:t>
            </a:fld>
            <a:endParaRPr lang="nl-NL">
              <a:solidFill>
                <a:prstClr val="black">
                  <a:tint val="75000"/>
                </a:prstClr>
              </a:solidFill>
            </a:endParaRPr>
          </a:p>
        </p:txBody>
      </p:sp>
      <p:sp>
        <p:nvSpPr>
          <p:cNvPr id="3" name="Tijdelijke aanduiding voor voettekst 2">
            <a:extLst>
              <a:ext uri="{FF2B5EF4-FFF2-40B4-BE49-F238E27FC236}">
                <a16:creationId xmlns:a16="http://schemas.microsoft.com/office/drawing/2014/main" xmlns="" id="{427D0E88-E329-9D45-9F03-9B4E714993CB}"/>
              </a:ext>
            </a:extLst>
          </p:cNvPr>
          <p:cNvSpPr>
            <a:spLocks noGrp="1"/>
          </p:cNvSpPr>
          <p:nvPr>
            <p:ph type="ftr" sz="quarter" idx="11"/>
          </p:nvPr>
        </p:nvSpPr>
        <p:spPr/>
        <p:txBody>
          <a:bodyPr/>
          <a:lstStyle/>
          <a:p>
            <a:endParaRPr lang="nl-NL">
              <a:solidFill>
                <a:prstClr val="black">
                  <a:tint val="75000"/>
                </a:prstClr>
              </a:solidFill>
            </a:endParaRPr>
          </a:p>
        </p:txBody>
      </p:sp>
      <p:sp>
        <p:nvSpPr>
          <p:cNvPr id="4" name="Tijdelijke aanduiding voor dianummer 3">
            <a:extLst>
              <a:ext uri="{FF2B5EF4-FFF2-40B4-BE49-F238E27FC236}">
                <a16:creationId xmlns:a16="http://schemas.microsoft.com/office/drawing/2014/main" xmlns="" id="{BCCF76E7-C4DF-BF4D-98BF-E9124079CCE0}"/>
              </a:ext>
            </a:extLst>
          </p:cNvPr>
          <p:cNvSpPr>
            <a:spLocks noGrp="1"/>
          </p:cNvSpPr>
          <p:nvPr>
            <p:ph type="sldNum" sz="quarter" idx="12"/>
          </p:nvPr>
        </p:nvSpPr>
        <p:spPr/>
        <p:txBody>
          <a:bodyPr/>
          <a:lstStyle/>
          <a:p>
            <a:fld id="{FDD7DDA4-C2E9-764C-B24B-E993BFB02176}"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161111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CCEE7B0-DF3A-014B-B758-659E2428B6A6}"/>
              </a:ext>
            </a:extLst>
          </p:cNvPr>
          <p:cNvSpPr>
            <a:spLocks noGrp="1"/>
          </p:cNvSpPr>
          <p:nvPr>
            <p:ph type="title"/>
          </p:nvPr>
        </p:nvSpPr>
        <p:spPr>
          <a:xfrm>
            <a:off x="629841" y="457200"/>
            <a:ext cx="2949178" cy="1600200"/>
          </a:xfrm>
        </p:spPr>
        <p:txBody>
          <a:bodyPr anchor="b"/>
          <a:lstStyle>
            <a:lvl1pPr>
              <a:defRPr sz="2400"/>
            </a:lvl1pPr>
          </a:lstStyle>
          <a:p>
            <a:r>
              <a:rPr lang="nl-NL"/>
              <a:t>Klik om stijl te bewerken</a:t>
            </a:r>
          </a:p>
        </p:txBody>
      </p:sp>
      <p:sp>
        <p:nvSpPr>
          <p:cNvPr id="3" name="Tijdelijke aanduiding voor inhoud 2">
            <a:extLst>
              <a:ext uri="{FF2B5EF4-FFF2-40B4-BE49-F238E27FC236}">
                <a16:creationId xmlns:a16="http://schemas.microsoft.com/office/drawing/2014/main" xmlns="" id="{98B03E2A-C942-4241-A0C1-71E62984AD8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r>
              <a:rPr lang="nl-NL"/>
              <a:t>Tekststijl van het model bewerken
Tweede niveau
Derde niveau
Vierde niveau
Vijfde niveau</a:t>
            </a:r>
          </a:p>
        </p:txBody>
      </p:sp>
      <p:sp>
        <p:nvSpPr>
          <p:cNvPr id="4" name="Tijdelijke aanduiding voor tekst 3">
            <a:extLst>
              <a:ext uri="{FF2B5EF4-FFF2-40B4-BE49-F238E27FC236}">
                <a16:creationId xmlns:a16="http://schemas.microsoft.com/office/drawing/2014/main" xmlns="" id="{12746EDE-0777-A242-BA7F-888CD0031DB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xmlns="" id="{F29042D1-F8C7-ED4E-9F2F-A402E13E50F0}"/>
              </a:ext>
            </a:extLst>
          </p:cNvPr>
          <p:cNvSpPr>
            <a:spLocks noGrp="1"/>
          </p:cNvSpPr>
          <p:nvPr>
            <p:ph type="dt" sz="half" idx="10"/>
          </p:nvPr>
        </p:nvSpPr>
        <p:spPr/>
        <p:txBody>
          <a:bodyPr/>
          <a:lstStyle/>
          <a:p>
            <a:fld id="{97A72C61-0EAC-344F-B801-4456B2F593DA}" type="datetimeFigureOut">
              <a:rPr lang="nl-NL" smtClean="0">
                <a:solidFill>
                  <a:prstClr val="black">
                    <a:tint val="75000"/>
                  </a:prstClr>
                </a:solidFill>
              </a:rPr>
              <a:pPr/>
              <a:t>8-7-2019</a:t>
            </a:fld>
            <a:endParaRPr lang="nl-NL">
              <a:solidFill>
                <a:prstClr val="black">
                  <a:tint val="75000"/>
                </a:prstClr>
              </a:solidFill>
            </a:endParaRPr>
          </a:p>
        </p:txBody>
      </p:sp>
      <p:sp>
        <p:nvSpPr>
          <p:cNvPr id="6" name="Tijdelijke aanduiding voor voettekst 5">
            <a:extLst>
              <a:ext uri="{FF2B5EF4-FFF2-40B4-BE49-F238E27FC236}">
                <a16:creationId xmlns:a16="http://schemas.microsoft.com/office/drawing/2014/main" xmlns="" id="{8CE0EA80-6A18-4742-ADD5-14DE0DE5E6E7}"/>
              </a:ext>
            </a:extLst>
          </p:cNvPr>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a:extLst>
              <a:ext uri="{FF2B5EF4-FFF2-40B4-BE49-F238E27FC236}">
                <a16:creationId xmlns:a16="http://schemas.microsoft.com/office/drawing/2014/main" xmlns="" id="{F27683DB-0214-9C45-B291-CFD8BA248061}"/>
              </a:ext>
            </a:extLst>
          </p:cNvPr>
          <p:cNvSpPr>
            <a:spLocks noGrp="1"/>
          </p:cNvSpPr>
          <p:nvPr>
            <p:ph type="sldNum" sz="quarter" idx="12"/>
          </p:nvPr>
        </p:nvSpPr>
        <p:spPr/>
        <p:txBody>
          <a:bodyPr/>
          <a:lstStyle/>
          <a:p>
            <a:fld id="{FDD7DDA4-C2E9-764C-B24B-E993BFB02176}"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69927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3502972-7558-BB4C-839E-943766552A4F}"/>
              </a:ext>
            </a:extLst>
          </p:cNvPr>
          <p:cNvSpPr>
            <a:spLocks noGrp="1"/>
          </p:cNvSpPr>
          <p:nvPr>
            <p:ph type="title"/>
          </p:nvPr>
        </p:nvSpPr>
        <p:spPr>
          <a:xfrm>
            <a:off x="629841" y="457200"/>
            <a:ext cx="2949178" cy="1600200"/>
          </a:xfrm>
        </p:spPr>
        <p:txBody>
          <a:bodyPr anchor="b"/>
          <a:lstStyle>
            <a:lvl1pPr>
              <a:defRPr sz="2400"/>
            </a:lvl1pPr>
          </a:lstStyle>
          <a:p>
            <a:r>
              <a:rPr lang="nl-NL"/>
              <a:t>Klik om stijl te bewerken</a:t>
            </a:r>
          </a:p>
        </p:txBody>
      </p:sp>
      <p:sp>
        <p:nvSpPr>
          <p:cNvPr id="3" name="Tijdelijke aanduiding voor afbeelding 2">
            <a:extLst>
              <a:ext uri="{FF2B5EF4-FFF2-40B4-BE49-F238E27FC236}">
                <a16:creationId xmlns:a16="http://schemas.microsoft.com/office/drawing/2014/main" xmlns="" id="{2C65574E-EEE9-0147-AD3E-FF7A1E01BF6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NL"/>
          </a:p>
        </p:txBody>
      </p:sp>
      <p:sp>
        <p:nvSpPr>
          <p:cNvPr id="4" name="Tijdelijke aanduiding voor tekst 3">
            <a:extLst>
              <a:ext uri="{FF2B5EF4-FFF2-40B4-BE49-F238E27FC236}">
                <a16:creationId xmlns:a16="http://schemas.microsoft.com/office/drawing/2014/main" xmlns="" id="{31EBCFDF-AE29-D045-BFAC-07289BB72B5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xmlns="" id="{E027A283-3365-7342-9127-80A6B443F717}"/>
              </a:ext>
            </a:extLst>
          </p:cNvPr>
          <p:cNvSpPr>
            <a:spLocks noGrp="1"/>
          </p:cNvSpPr>
          <p:nvPr>
            <p:ph type="dt" sz="half" idx="10"/>
          </p:nvPr>
        </p:nvSpPr>
        <p:spPr/>
        <p:txBody>
          <a:bodyPr/>
          <a:lstStyle/>
          <a:p>
            <a:fld id="{97A72C61-0EAC-344F-B801-4456B2F593DA}" type="datetimeFigureOut">
              <a:rPr lang="nl-NL" smtClean="0">
                <a:solidFill>
                  <a:prstClr val="black">
                    <a:tint val="75000"/>
                  </a:prstClr>
                </a:solidFill>
              </a:rPr>
              <a:pPr/>
              <a:t>8-7-2019</a:t>
            </a:fld>
            <a:endParaRPr lang="nl-NL">
              <a:solidFill>
                <a:prstClr val="black">
                  <a:tint val="75000"/>
                </a:prstClr>
              </a:solidFill>
            </a:endParaRPr>
          </a:p>
        </p:txBody>
      </p:sp>
      <p:sp>
        <p:nvSpPr>
          <p:cNvPr id="6" name="Tijdelijke aanduiding voor voettekst 5">
            <a:extLst>
              <a:ext uri="{FF2B5EF4-FFF2-40B4-BE49-F238E27FC236}">
                <a16:creationId xmlns:a16="http://schemas.microsoft.com/office/drawing/2014/main" xmlns="" id="{2742067B-E483-DE48-A7CF-029EA3404A58}"/>
              </a:ext>
            </a:extLst>
          </p:cNvPr>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a:extLst>
              <a:ext uri="{FF2B5EF4-FFF2-40B4-BE49-F238E27FC236}">
                <a16:creationId xmlns:a16="http://schemas.microsoft.com/office/drawing/2014/main" xmlns="" id="{EED8E888-12B8-8D45-A1C1-60DF3939FCB8}"/>
              </a:ext>
            </a:extLst>
          </p:cNvPr>
          <p:cNvSpPr>
            <a:spLocks noGrp="1"/>
          </p:cNvSpPr>
          <p:nvPr>
            <p:ph type="sldNum" sz="quarter" idx="12"/>
          </p:nvPr>
        </p:nvSpPr>
        <p:spPr/>
        <p:txBody>
          <a:bodyPr/>
          <a:lstStyle/>
          <a:p>
            <a:fld id="{FDD7DDA4-C2E9-764C-B24B-E993BFB02176}"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374388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3A3B974-C17D-BE49-95E3-EFB794C224A8}"/>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xmlns="" id="{7C4A26B2-D0B1-FB47-B9FB-B4A052FB8966}"/>
              </a:ext>
            </a:extLst>
          </p:cNvPr>
          <p:cNvSpPr>
            <a:spLocks noGrp="1"/>
          </p:cNvSpPr>
          <p:nvPr>
            <p:ph type="body" orient="vert" idx="1"/>
          </p:nvPr>
        </p:nvSpPr>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xmlns="" id="{5CD89E2C-4D39-2245-970B-23E5D40FDC27}"/>
              </a:ext>
            </a:extLst>
          </p:cNvPr>
          <p:cNvSpPr>
            <a:spLocks noGrp="1"/>
          </p:cNvSpPr>
          <p:nvPr>
            <p:ph type="dt" sz="half" idx="10"/>
          </p:nvPr>
        </p:nvSpPr>
        <p:spPr/>
        <p:txBody>
          <a:bodyPr/>
          <a:lstStyle/>
          <a:p>
            <a:fld id="{97A72C61-0EAC-344F-B801-4456B2F593DA}" type="datetimeFigureOut">
              <a:rPr lang="nl-NL" smtClean="0">
                <a:solidFill>
                  <a:prstClr val="black">
                    <a:tint val="75000"/>
                  </a:prstClr>
                </a:solidFill>
              </a:rPr>
              <a:pPr/>
              <a:t>8-7-2019</a:t>
            </a:fld>
            <a:endParaRPr lang="nl-NL">
              <a:solidFill>
                <a:prstClr val="black">
                  <a:tint val="75000"/>
                </a:prstClr>
              </a:solidFill>
            </a:endParaRPr>
          </a:p>
        </p:txBody>
      </p:sp>
      <p:sp>
        <p:nvSpPr>
          <p:cNvPr id="5" name="Tijdelijke aanduiding voor voettekst 4">
            <a:extLst>
              <a:ext uri="{FF2B5EF4-FFF2-40B4-BE49-F238E27FC236}">
                <a16:creationId xmlns:a16="http://schemas.microsoft.com/office/drawing/2014/main" xmlns="" id="{5594F9EC-79F1-5C4C-AC68-776F6B996A06}"/>
              </a:ext>
            </a:extLst>
          </p:cNvPr>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a:extLst>
              <a:ext uri="{FF2B5EF4-FFF2-40B4-BE49-F238E27FC236}">
                <a16:creationId xmlns:a16="http://schemas.microsoft.com/office/drawing/2014/main" xmlns="" id="{B9866E6B-54D9-6645-99DC-F578C55DFCBE}"/>
              </a:ext>
            </a:extLst>
          </p:cNvPr>
          <p:cNvSpPr>
            <a:spLocks noGrp="1"/>
          </p:cNvSpPr>
          <p:nvPr>
            <p:ph type="sldNum" sz="quarter" idx="12"/>
          </p:nvPr>
        </p:nvSpPr>
        <p:spPr/>
        <p:txBody>
          <a:bodyPr/>
          <a:lstStyle/>
          <a:p>
            <a:fld id="{FDD7DDA4-C2E9-764C-B24B-E993BFB02176}"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573997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xmlns="" id="{737F7BF4-D0B7-104D-8F12-71FCCABFC637}"/>
              </a:ext>
            </a:extLst>
          </p:cNvPr>
          <p:cNvSpPr>
            <a:spLocks noGrp="1"/>
          </p:cNvSpPr>
          <p:nvPr>
            <p:ph type="title" orient="vert"/>
          </p:nvPr>
        </p:nvSpPr>
        <p:spPr>
          <a:xfrm>
            <a:off x="6543675" y="365125"/>
            <a:ext cx="1971675"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xmlns="" id="{AF5E258B-3610-0E41-8C99-950FD86DC3BB}"/>
              </a:ext>
            </a:extLst>
          </p:cNvPr>
          <p:cNvSpPr>
            <a:spLocks noGrp="1"/>
          </p:cNvSpPr>
          <p:nvPr>
            <p:ph type="body" orient="vert" idx="1"/>
          </p:nvPr>
        </p:nvSpPr>
        <p:spPr>
          <a:xfrm>
            <a:off x="628650" y="365125"/>
            <a:ext cx="5800725" cy="5811838"/>
          </a:xfrm>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xmlns="" id="{0A56832D-5A7F-0544-AD97-199CE11A124F}"/>
              </a:ext>
            </a:extLst>
          </p:cNvPr>
          <p:cNvSpPr>
            <a:spLocks noGrp="1"/>
          </p:cNvSpPr>
          <p:nvPr>
            <p:ph type="dt" sz="half" idx="10"/>
          </p:nvPr>
        </p:nvSpPr>
        <p:spPr/>
        <p:txBody>
          <a:bodyPr/>
          <a:lstStyle/>
          <a:p>
            <a:fld id="{97A72C61-0EAC-344F-B801-4456B2F593DA}" type="datetimeFigureOut">
              <a:rPr lang="nl-NL" smtClean="0">
                <a:solidFill>
                  <a:prstClr val="black">
                    <a:tint val="75000"/>
                  </a:prstClr>
                </a:solidFill>
              </a:rPr>
              <a:pPr/>
              <a:t>8-7-2019</a:t>
            </a:fld>
            <a:endParaRPr lang="nl-NL">
              <a:solidFill>
                <a:prstClr val="black">
                  <a:tint val="75000"/>
                </a:prstClr>
              </a:solidFill>
            </a:endParaRPr>
          </a:p>
        </p:txBody>
      </p:sp>
      <p:sp>
        <p:nvSpPr>
          <p:cNvPr id="5" name="Tijdelijke aanduiding voor voettekst 4">
            <a:extLst>
              <a:ext uri="{FF2B5EF4-FFF2-40B4-BE49-F238E27FC236}">
                <a16:creationId xmlns:a16="http://schemas.microsoft.com/office/drawing/2014/main" xmlns="" id="{9DC8706A-3998-1941-8EF7-9855520D0B5A}"/>
              </a:ext>
            </a:extLst>
          </p:cNvPr>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a:extLst>
              <a:ext uri="{FF2B5EF4-FFF2-40B4-BE49-F238E27FC236}">
                <a16:creationId xmlns:a16="http://schemas.microsoft.com/office/drawing/2014/main" xmlns="" id="{C9FCF496-4E66-A94A-A93E-8071B7539781}"/>
              </a:ext>
            </a:extLst>
          </p:cNvPr>
          <p:cNvSpPr>
            <a:spLocks noGrp="1"/>
          </p:cNvSpPr>
          <p:nvPr>
            <p:ph type="sldNum" sz="quarter" idx="12"/>
          </p:nvPr>
        </p:nvSpPr>
        <p:spPr/>
        <p:txBody>
          <a:bodyPr/>
          <a:lstStyle/>
          <a:p>
            <a:fld id="{FDD7DDA4-C2E9-764C-B24B-E993BFB02176}"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1700067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09D1C97-4EA6-044D-9675-04BCAE299BE9}"/>
              </a:ext>
            </a:extLst>
          </p:cNvPr>
          <p:cNvSpPr>
            <a:spLocks noGrp="1"/>
          </p:cNvSpPr>
          <p:nvPr>
            <p:ph type="ctrTitle"/>
          </p:nvPr>
        </p:nvSpPr>
        <p:spPr>
          <a:xfrm>
            <a:off x="1143000" y="1122363"/>
            <a:ext cx="6858000" cy="2387600"/>
          </a:xfrm>
        </p:spPr>
        <p:txBody>
          <a:bodyPr anchor="b"/>
          <a:lstStyle>
            <a:lvl1pPr algn="ctr">
              <a:defRPr sz="4500"/>
            </a:lvl1pPr>
          </a:lstStyle>
          <a:p>
            <a:r>
              <a:rPr lang="nl-NL"/>
              <a:t>Klik om stijl te bewerken</a:t>
            </a:r>
          </a:p>
        </p:txBody>
      </p:sp>
      <p:sp>
        <p:nvSpPr>
          <p:cNvPr id="3" name="Ondertitel 2">
            <a:extLst>
              <a:ext uri="{FF2B5EF4-FFF2-40B4-BE49-F238E27FC236}">
                <a16:creationId xmlns:a16="http://schemas.microsoft.com/office/drawing/2014/main" xmlns="" id="{011411CF-C188-B844-8204-F36C196EA26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xmlns="" id="{02C39314-1337-C341-8F6A-7E315AE00E45}"/>
              </a:ext>
            </a:extLst>
          </p:cNvPr>
          <p:cNvSpPr>
            <a:spLocks noGrp="1"/>
          </p:cNvSpPr>
          <p:nvPr>
            <p:ph type="dt" sz="half" idx="10"/>
          </p:nvPr>
        </p:nvSpPr>
        <p:spPr/>
        <p:txBody>
          <a:bodyPr/>
          <a:lstStyle/>
          <a:p>
            <a:fld id="{97A72C61-0EAC-344F-B801-4456B2F593DA}" type="datetimeFigureOut">
              <a:rPr lang="nl-NL" smtClean="0">
                <a:solidFill>
                  <a:prstClr val="black">
                    <a:tint val="75000"/>
                  </a:prstClr>
                </a:solidFill>
              </a:rPr>
              <a:pPr/>
              <a:t>8-7-2019</a:t>
            </a:fld>
            <a:endParaRPr lang="nl-NL">
              <a:solidFill>
                <a:prstClr val="black">
                  <a:tint val="75000"/>
                </a:prstClr>
              </a:solidFill>
            </a:endParaRPr>
          </a:p>
        </p:txBody>
      </p:sp>
      <p:sp>
        <p:nvSpPr>
          <p:cNvPr id="5" name="Tijdelijke aanduiding voor voettekst 4">
            <a:extLst>
              <a:ext uri="{FF2B5EF4-FFF2-40B4-BE49-F238E27FC236}">
                <a16:creationId xmlns:a16="http://schemas.microsoft.com/office/drawing/2014/main" xmlns="" id="{519B1285-339B-A54D-8E4A-C09FF931402A}"/>
              </a:ext>
            </a:extLst>
          </p:cNvPr>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a:extLst>
              <a:ext uri="{FF2B5EF4-FFF2-40B4-BE49-F238E27FC236}">
                <a16:creationId xmlns:a16="http://schemas.microsoft.com/office/drawing/2014/main" xmlns="" id="{000609FF-7595-9448-84C6-7AF3E1B30EE0}"/>
              </a:ext>
            </a:extLst>
          </p:cNvPr>
          <p:cNvSpPr>
            <a:spLocks noGrp="1"/>
          </p:cNvSpPr>
          <p:nvPr>
            <p:ph type="sldNum" sz="quarter" idx="12"/>
          </p:nvPr>
        </p:nvSpPr>
        <p:spPr/>
        <p:txBody>
          <a:bodyPr/>
          <a:lstStyle/>
          <a:p>
            <a:fld id="{FDD7DDA4-C2E9-764C-B24B-E993BFB02176}"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547817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164D06D-54E4-AC4C-BA11-C1845E2FC9F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xmlns="" id="{19524A9F-DA3E-B941-A9CA-A9590A13EB93}"/>
              </a:ext>
            </a:extLst>
          </p:cNvPr>
          <p:cNvSpPr>
            <a:spLocks noGrp="1"/>
          </p:cNvSpPr>
          <p:nvPr>
            <p:ph idx="1"/>
          </p:nvPr>
        </p:nvSpPr>
        <p:spPr/>
        <p:txBody>
          <a:body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xmlns="" id="{C7D06A65-83DD-7647-A321-0B09B174836A}"/>
              </a:ext>
            </a:extLst>
          </p:cNvPr>
          <p:cNvSpPr>
            <a:spLocks noGrp="1"/>
          </p:cNvSpPr>
          <p:nvPr>
            <p:ph type="dt" sz="half" idx="10"/>
          </p:nvPr>
        </p:nvSpPr>
        <p:spPr/>
        <p:txBody>
          <a:bodyPr/>
          <a:lstStyle/>
          <a:p>
            <a:fld id="{97A72C61-0EAC-344F-B801-4456B2F593DA}" type="datetimeFigureOut">
              <a:rPr lang="nl-NL" smtClean="0">
                <a:solidFill>
                  <a:prstClr val="black">
                    <a:tint val="75000"/>
                  </a:prstClr>
                </a:solidFill>
              </a:rPr>
              <a:pPr/>
              <a:t>8-7-2019</a:t>
            </a:fld>
            <a:endParaRPr lang="nl-NL">
              <a:solidFill>
                <a:prstClr val="black">
                  <a:tint val="75000"/>
                </a:prstClr>
              </a:solidFill>
            </a:endParaRPr>
          </a:p>
        </p:txBody>
      </p:sp>
      <p:sp>
        <p:nvSpPr>
          <p:cNvPr id="5" name="Tijdelijke aanduiding voor voettekst 4">
            <a:extLst>
              <a:ext uri="{FF2B5EF4-FFF2-40B4-BE49-F238E27FC236}">
                <a16:creationId xmlns:a16="http://schemas.microsoft.com/office/drawing/2014/main" xmlns="" id="{28F2328D-44B9-5845-8BBD-4D90C3D79181}"/>
              </a:ext>
            </a:extLst>
          </p:cNvPr>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a:extLst>
              <a:ext uri="{FF2B5EF4-FFF2-40B4-BE49-F238E27FC236}">
                <a16:creationId xmlns:a16="http://schemas.microsoft.com/office/drawing/2014/main" xmlns="" id="{3903D4F5-3F0F-6B4F-B434-44624612050B}"/>
              </a:ext>
            </a:extLst>
          </p:cNvPr>
          <p:cNvSpPr>
            <a:spLocks noGrp="1"/>
          </p:cNvSpPr>
          <p:nvPr>
            <p:ph type="sldNum" sz="quarter" idx="12"/>
          </p:nvPr>
        </p:nvSpPr>
        <p:spPr/>
        <p:txBody>
          <a:bodyPr/>
          <a:lstStyle/>
          <a:p>
            <a:fld id="{FDD7DDA4-C2E9-764C-B24B-E993BFB02176}"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661519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a:p>
        </p:txBody>
      </p:sp>
      <p:sp>
        <p:nvSpPr>
          <p:cNvPr id="7" name="Tijdelijke aanduiding voor inhoud 2"/>
          <p:cNvSpPr>
            <a:spLocks noGrp="1"/>
          </p:cNvSpPr>
          <p:nvPr>
            <p:ph sz="half" idx="1"/>
          </p:nvPr>
        </p:nvSpPr>
        <p:spPr>
          <a:xfrm>
            <a:off x="457200" y="2086830"/>
            <a:ext cx="8229600" cy="4039333"/>
          </a:xfrm>
        </p:spPr>
        <p:txBody>
          <a:bodyPr>
            <a:normAutofit/>
          </a:bodyPr>
          <a:lstStyle>
            <a:lvl1pPr marL="342000" marR="0" indent="-342000" algn="l" defTabSz="457200" rtl="0" eaLnBrk="1" fontAlgn="auto" latinLnBrk="0" hangingPunct="1">
              <a:lnSpc>
                <a:spcPct val="100000"/>
              </a:lnSpc>
              <a:spcBef>
                <a:spcPct val="20000"/>
              </a:spcBef>
              <a:spcAft>
                <a:spcPts val="0"/>
              </a:spcAft>
              <a:buClrTx/>
              <a:buSzTx/>
              <a:buFont typeface="Arial"/>
              <a:buChar char="•"/>
              <a:tabLst/>
              <a:defRPr sz="2000"/>
            </a:lvl1pPr>
            <a:lvl2pPr marL="628650" marR="0" indent="-285750" algn="l" defTabSz="457200" rtl="0" eaLnBrk="1" fontAlgn="auto" latinLnBrk="0" hangingPunct="1">
              <a:lnSpc>
                <a:spcPct val="100000"/>
              </a:lnSpc>
              <a:spcBef>
                <a:spcPct val="20000"/>
              </a:spcBef>
              <a:spcAft>
                <a:spcPts val="0"/>
              </a:spcAft>
              <a:buClrTx/>
              <a:buSzTx/>
              <a:buFont typeface="Arial"/>
              <a:buChar char="•"/>
              <a:tabLst/>
              <a:defRPr sz="1800"/>
            </a:lvl2pPr>
            <a:lvl3pPr marL="896938" marR="0" indent="-285750" algn="l" defTabSz="457200" rtl="0" eaLnBrk="1" fontAlgn="auto" latinLnBrk="0" hangingPunct="1">
              <a:lnSpc>
                <a:spcPct val="100000"/>
              </a:lnSpc>
              <a:spcBef>
                <a:spcPct val="20000"/>
              </a:spcBef>
              <a:spcAft>
                <a:spcPts val="0"/>
              </a:spcAft>
              <a:buClrTx/>
              <a:buSzTx/>
              <a:buFont typeface="Arial"/>
              <a:buChar char="•"/>
              <a:tabLst/>
              <a:defRPr sz="1600"/>
            </a:lvl3pPr>
            <a:lvl4pPr marL="1255713" marR="0" indent="-285750" algn="l" defTabSz="457200" rtl="0" eaLnBrk="1" fontAlgn="auto" latinLnBrk="0" hangingPunct="1">
              <a:lnSpc>
                <a:spcPct val="100000"/>
              </a:lnSpc>
              <a:spcBef>
                <a:spcPct val="20000"/>
              </a:spcBef>
              <a:spcAft>
                <a:spcPts val="0"/>
              </a:spcAft>
              <a:buClrTx/>
              <a:buSzTx/>
              <a:buFont typeface="Arial"/>
              <a:buChar char="•"/>
              <a:tabLst/>
              <a:defRPr sz="1400"/>
            </a:lvl4pPr>
            <a:lvl5pPr marL="1612900" marR="0" indent="-285750" algn="l" defTabSz="457200" rtl="0" eaLnBrk="1" fontAlgn="auto" latinLnBrk="0" hangingPunct="1">
              <a:lnSpc>
                <a:spcPct val="100000"/>
              </a:lnSpc>
              <a:spcBef>
                <a:spcPct val="20000"/>
              </a:spcBef>
              <a:spcAft>
                <a:spcPts val="0"/>
              </a:spcAft>
              <a:buClrTx/>
              <a:buSzTx/>
              <a:buFont typeface="Arial"/>
              <a:buChar char="•"/>
              <a:tabLst/>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Tijdelijke aanduiding voor voettekst 4"/>
          <p:cNvSpPr>
            <a:spLocks noGrp="1"/>
          </p:cNvSpPr>
          <p:nvPr>
            <p:ph type="ftr" sz="quarter" idx="10"/>
          </p:nvPr>
        </p:nvSpPr>
        <p:spPr/>
        <p:txBody>
          <a:bodyPr/>
          <a:lstStyle>
            <a:lvl1pPr>
              <a:defRPr/>
            </a:lvl1pPr>
          </a:lstStyle>
          <a:p>
            <a:pPr>
              <a:defRPr/>
            </a:pPr>
            <a:endParaRPr lang="nl-NL"/>
          </a:p>
        </p:txBody>
      </p:sp>
      <p:sp>
        <p:nvSpPr>
          <p:cNvPr id="5" name="Tijdelijke aanduiding voor dianummer 5"/>
          <p:cNvSpPr>
            <a:spLocks noGrp="1"/>
          </p:cNvSpPr>
          <p:nvPr>
            <p:ph type="sldNum" sz="quarter" idx="11"/>
          </p:nvPr>
        </p:nvSpPr>
        <p:spPr/>
        <p:txBody>
          <a:bodyPr/>
          <a:lstStyle>
            <a:lvl1pPr>
              <a:defRPr/>
            </a:lvl1pPr>
          </a:lstStyle>
          <a:p>
            <a:fld id="{D7B78C02-9663-8F41-9A9C-C254456693DC}" type="slidenum">
              <a:rPr lang="nl-NL"/>
              <a:pPr/>
              <a:t>‹nr.›</a:t>
            </a:fld>
            <a:endParaRPr lang="nl-NL"/>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ECB2CAB-92D6-BA48-B587-516EE5B5658C}"/>
              </a:ext>
            </a:extLst>
          </p:cNvPr>
          <p:cNvSpPr>
            <a:spLocks noGrp="1"/>
          </p:cNvSpPr>
          <p:nvPr>
            <p:ph type="title"/>
          </p:nvPr>
        </p:nvSpPr>
        <p:spPr>
          <a:xfrm>
            <a:off x="623888" y="1709739"/>
            <a:ext cx="7886700" cy="2852737"/>
          </a:xfrm>
        </p:spPr>
        <p:txBody>
          <a:bodyPr anchor="b"/>
          <a:lstStyle>
            <a:lvl1pPr>
              <a:defRPr sz="4500"/>
            </a:lvl1pPr>
          </a:lstStyle>
          <a:p>
            <a:r>
              <a:rPr lang="nl-NL"/>
              <a:t>Klik om stijl te bewerken</a:t>
            </a:r>
          </a:p>
        </p:txBody>
      </p:sp>
      <p:sp>
        <p:nvSpPr>
          <p:cNvPr id="3" name="Tijdelijke aanduiding voor tekst 2">
            <a:extLst>
              <a:ext uri="{FF2B5EF4-FFF2-40B4-BE49-F238E27FC236}">
                <a16:creationId xmlns:a16="http://schemas.microsoft.com/office/drawing/2014/main" xmlns="" id="{71703059-146F-6E4B-A8AB-E664DE91BDC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xmlns="" id="{C2E0885E-A592-D04B-912A-43B438D0C58E}"/>
              </a:ext>
            </a:extLst>
          </p:cNvPr>
          <p:cNvSpPr>
            <a:spLocks noGrp="1"/>
          </p:cNvSpPr>
          <p:nvPr>
            <p:ph type="dt" sz="half" idx="10"/>
          </p:nvPr>
        </p:nvSpPr>
        <p:spPr/>
        <p:txBody>
          <a:bodyPr/>
          <a:lstStyle/>
          <a:p>
            <a:fld id="{97A72C61-0EAC-344F-B801-4456B2F593DA}" type="datetimeFigureOut">
              <a:rPr lang="nl-NL" smtClean="0">
                <a:solidFill>
                  <a:prstClr val="black">
                    <a:tint val="75000"/>
                  </a:prstClr>
                </a:solidFill>
              </a:rPr>
              <a:pPr/>
              <a:t>8-7-2019</a:t>
            </a:fld>
            <a:endParaRPr lang="nl-NL">
              <a:solidFill>
                <a:prstClr val="black">
                  <a:tint val="75000"/>
                </a:prstClr>
              </a:solidFill>
            </a:endParaRPr>
          </a:p>
        </p:txBody>
      </p:sp>
      <p:sp>
        <p:nvSpPr>
          <p:cNvPr id="5" name="Tijdelijke aanduiding voor voettekst 4">
            <a:extLst>
              <a:ext uri="{FF2B5EF4-FFF2-40B4-BE49-F238E27FC236}">
                <a16:creationId xmlns:a16="http://schemas.microsoft.com/office/drawing/2014/main" xmlns="" id="{64A13C0D-7181-E04B-AB0E-23339E138DA5}"/>
              </a:ext>
            </a:extLst>
          </p:cNvPr>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a:extLst>
              <a:ext uri="{FF2B5EF4-FFF2-40B4-BE49-F238E27FC236}">
                <a16:creationId xmlns:a16="http://schemas.microsoft.com/office/drawing/2014/main" xmlns="" id="{51B70AC3-3868-044C-A645-324723EDB1FF}"/>
              </a:ext>
            </a:extLst>
          </p:cNvPr>
          <p:cNvSpPr>
            <a:spLocks noGrp="1"/>
          </p:cNvSpPr>
          <p:nvPr>
            <p:ph type="sldNum" sz="quarter" idx="12"/>
          </p:nvPr>
        </p:nvSpPr>
        <p:spPr/>
        <p:txBody>
          <a:bodyPr/>
          <a:lstStyle/>
          <a:p>
            <a:fld id="{FDD7DDA4-C2E9-764C-B24B-E993BFB02176}"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870401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F0773CB-2AF4-2045-BE85-DACF7352E8D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xmlns="" id="{3B561E34-CD89-7847-A62A-503AC01F2B5B}"/>
              </a:ext>
            </a:extLst>
          </p:cNvPr>
          <p:cNvSpPr>
            <a:spLocks noGrp="1"/>
          </p:cNvSpPr>
          <p:nvPr>
            <p:ph sz="half" idx="1"/>
          </p:nvPr>
        </p:nvSpPr>
        <p:spPr>
          <a:xfrm>
            <a:off x="628650" y="1825625"/>
            <a:ext cx="3886200" cy="4351338"/>
          </a:xfrm>
        </p:spPr>
        <p:txBody>
          <a:bodyPr/>
          <a:lstStyle/>
          <a:p>
            <a:r>
              <a:rPr lang="nl-NL"/>
              <a:t>Tekststijl van het model bewerken
Tweede niveau
Derde niveau
Vierde niveau
Vijfde niveau</a:t>
            </a:r>
          </a:p>
        </p:txBody>
      </p:sp>
      <p:sp>
        <p:nvSpPr>
          <p:cNvPr id="4" name="Tijdelijke aanduiding voor inhoud 3">
            <a:extLst>
              <a:ext uri="{FF2B5EF4-FFF2-40B4-BE49-F238E27FC236}">
                <a16:creationId xmlns:a16="http://schemas.microsoft.com/office/drawing/2014/main" xmlns="" id="{3D26CF2A-BF78-CC43-97D3-8FEFB03541E2}"/>
              </a:ext>
            </a:extLst>
          </p:cNvPr>
          <p:cNvSpPr>
            <a:spLocks noGrp="1"/>
          </p:cNvSpPr>
          <p:nvPr>
            <p:ph sz="half" idx="2"/>
          </p:nvPr>
        </p:nvSpPr>
        <p:spPr>
          <a:xfrm>
            <a:off x="4629150" y="1825625"/>
            <a:ext cx="3886200" cy="4351338"/>
          </a:xfrm>
        </p:spPr>
        <p:txBody>
          <a:body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xmlns="" id="{265511F0-D5D6-1442-A9F3-49496B8659FC}"/>
              </a:ext>
            </a:extLst>
          </p:cNvPr>
          <p:cNvSpPr>
            <a:spLocks noGrp="1"/>
          </p:cNvSpPr>
          <p:nvPr>
            <p:ph type="dt" sz="half" idx="10"/>
          </p:nvPr>
        </p:nvSpPr>
        <p:spPr/>
        <p:txBody>
          <a:bodyPr/>
          <a:lstStyle/>
          <a:p>
            <a:fld id="{97A72C61-0EAC-344F-B801-4456B2F593DA}" type="datetimeFigureOut">
              <a:rPr lang="nl-NL" smtClean="0">
                <a:solidFill>
                  <a:prstClr val="black">
                    <a:tint val="75000"/>
                  </a:prstClr>
                </a:solidFill>
              </a:rPr>
              <a:pPr/>
              <a:t>8-7-2019</a:t>
            </a:fld>
            <a:endParaRPr lang="nl-NL">
              <a:solidFill>
                <a:prstClr val="black">
                  <a:tint val="75000"/>
                </a:prstClr>
              </a:solidFill>
            </a:endParaRPr>
          </a:p>
        </p:txBody>
      </p:sp>
      <p:sp>
        <p:nvSpPr>
          <p:cNvPr id="6" name="Tijdelijke aanduiding voor voettekst 5">
            <a:extLst>
              <a:ext uri="{FF2B5EF4-FFF2-40B4-BE49-F238E27FC236}">
                <a16:creationId xmlns:a16="http://schemas.microsoft.com/office/drawing/2014/main" xmlns="" id="{22CDB31B-5B6E-EA49-9DC0-90AEC9EA2776}"/>
              </a:ext>
            </a:extLst>
          </p:cNvPr>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a:extLst>
              <a:ext uri="{FF2B5EF4-FFF2-40B4-BE49-F238E27FC236}">
                <a16:creationId xmlns:a16="http://schemas.microsoft.com/office/drawing/2014/main" xmlns="" id="{6C2EB160-45F0-C04A-B1A9-32C2FFD912BB}"/>
              </a:ext>
            </a:extLst>
          </p:cNvPr>
          <p:cNvSpPr>
            <a:spLocks noGrp="1"/>
          </p:cNvSpPr>
          <p:nvPr>
            <p:ph type="sldNum" sz="quarter" idx="12"/>
          </p:nvPr>
        </p:nvSpPr>
        <p:spPr/>
        <p:txBody>
          <a:bodyPr/>
          <a:lstStyle/>
          <a:p>
            <a:fld id="{FDD7DDA4-C2E9-764C-B24B-E993BFB02176}"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742667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352013F-8E27-6A4F-9134-186A890F23BC}"/>
              </a:ext>
            </a:extLst>
          </p:cNvPr>
          <p:cNvSpPr>
            <a:spLocks noGrp="1"/>
          </p:cNvSpPr>
          <p:nvPr>
            <p:ph type="title"/>
          </p:nvPr>
        </p:nvSpPr>
        <p:spPr>
          <a:xfrm>
            <a:off x="629841" y="365126"/>
            <a:ext cx="78867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xmlns="" id="{43801130-FE48-D845-8838-E67224CF8E2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nl-NL"/>
              <a:t>Tekststijl van het model bewerken
Tweede niveau
Derde niveau
Vierde niveau
Vijfde niveau</a:t>
            </a:r>
          </a:p>
        </p:txBody>
      </p:sp>
      <p:sp>
        <p:nvSpPr>
          <p:cNvPr id="4" name="Tijdelijke aanduiding voor inhoud 3">
            <a:extLst>
              <a:ext uri="{FF2B5EF4-FFF2-40B4-BE49-F238E27FC236}">
                <a16:creationId xmlns:a16="http://schemas.microsoft.com/office/drawing/2014/main" xmlns="" id="{99631F96-0036-5A43-B0D7-626D478648A8}"/>
              </a:ext>
            </a:extLst>
          </p:cNvPr>
          <p:cNvSpPr>
            <a:spLocks noGrp="1"/>
          </p:cNvSpPr>
          <p:nvPr>
            <p:ph sz="half" idx="2"/>
          </p:nvPr>
        </p:nvSpPr>
        <p:spPr>
          <a:xfrm>
            <a:off x="629842" y="2505075"/>
            <a:ext cx="3868340" cy="3684588"/>
          </a:xfrm>
        </p:spPr>
        <p:txBody>
          <a:bodyPr/>
          <a:lstStyle/>
          <a:p>
            <a:r>
              <a:rPr lang="nl-NL"/>
              <a:t>Tekststijl van het model bewerken
Tweede niveau
Derde niveau
Vierde niveau
Vijfde niveau</a:t>
            </a:r>
          </a:p>
        </p:txBody>
      </p:sp>
      <p:sp>
        <p:nvSpPr>
          <p:cNvPr id="5" name="Tijdelijke aanduiding voor tekst 4">
            <a:extLst>
              <a:ext uri="{FF2B5EF4-FFF2-40B4-BE49-F238E27FC236}">
                <a16:creationId xmlns:a16="http://schemas.microsoft.com/office/drawing/2014/main" xmlns="" id="{8A6451D5-9FD3-9E44-BF84-9161ABD800B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nl-NL"/>
              <a:t>Tekststijl van het model bewerken
Tweede niveau
Derde niveau
Vierde niveau
Vijfde niveau</a:t>
            </a:r>
          </a:p>
        </p:txBody>
      </p:sp>
      <p:sp>
        <p:nvSpPr>
          <p:cNvPr id="6" name="Tijdelijke aanduiding voor inhoud 5">
            <a:extLst>
              <a:ext uri="{FF2B5EF4-FFF2-40B4-BE49-F238E27FC236}">
                <a16:creationId xmlns:a16="http://schemas.microsoft.com/office/drawing/2014/main" xmlns="" id="{72E55DBD-82EF-2A44-AD84-0E714CCC0FC4}"/>
              </a:ext>
            </a:extLst>
          </p:cNvPr>
          <p:cNvSpPr>
            <a:spLocks noGrp="1"/>
          </p:cNvSpPr>
          <p:nvPr>
            <p:ph sz="quarter" idx="4"/>
          </p:nvPr>
        </p:nvSpPr>
        <p:spPr>
          <a:xfrm>
            <a:off x="4629150" y="2505075"/>
            <a:ext cx="3887391" cy="3684588"/>
          </a:xfrm>
        </p:spPr>
        <p:txBody>
          <a:bodyPr/>
          <a:lstStyle/>
          <a:p>
            <a:r>
              <a:rPr lang="nl-NL"/>
              <a:t>Tekststijl van het model bewerken
Tweede niveau
Derde niveau
Vierde niveau
Vijfde niveau</a:t>
            </a:r>
          </a:p>
        </p:txBody>
      </p:sp>
      <p:sp>
        <p:nvSpPr>
          <p:cNvPr id="7" name="Tijdelijke aanduiding voor datum 6">
            <a:extLst>
              <a:ext uri="{FF2B5EF4-FFF2-40B4-BE49-F238E27FC236}">
                <a16:creationId xmlns:a16="http://schemas.microsoft.com/office/drawing/2014/main" xmlns="" id="{EBBC98B7-28FE-B440-B572-FCA0770BEABA}"/>
              </a:ext>
            </a:extLst>
          </p:cNvPr>
          <p:cNvSpPr>
            <a:spLocks noGrp="1"/>
          </p:cNvSpPr>
          <p:nvPr>
            <p:ph type="dt" sz="half" idx="10"/>
          </p:nvPr>
        </p:nvSpPr>
        <p:spPr/>
        <p:txBody>
          <a:bodyPr/>
          <a:lstStyle/>
          <a:p>
            <a:fld id="{97A72C61-0EAC-344F-B801-4456B2F593DA}" type="datetimeFigureOut">
              <a:rPr lang="nl-NL" smtClean="0">
                <a:solidFill>
                  <a:prstClr val="black">
                    <a:tint val="75000"/>
                  </a:prstClr>
                </a:solidFill>
              </a:rPr>
              <a:pPr/>
              <a:t>8-7-2019</a:t>
            </a:fld>
            <a:endParaRPr lang="nl-NL">
              <a:solidFill>
                <a:prstClr val="black">
                  <a:tint val="75000"/>
                </a:prstClr>
              </a:solidFill>
            </a:endParaRPr>
          </a:p>
        </p:txBody>
      </p:sp>
      <p:sp>
        <p:nvSpPr>
          <p:cNvPr id="8" name="Tijdelijke aanduiding voor voettekst 7">
            <a:extLst>
              <a:ext uri="{FF2B5EF4-FFF2-40B4-BE49-F238E27FC236}">
                <a16:creationId xmlns:a16="http://schemas.microsoft.com/office/drawing/2014/main" xmlns="" id="{1BD88819-7648-0642-AA41-DE407DE73932}"/>
              </a:ext>
            </a:extLst>
          </p:cNvPr>
          <p:cNvSpPr>
            <a:spLocks noGrp="1"/>
          </p:cNvSpPr>
          <p:nvPr>
            <p:ph type="ftr" sz="quarter" idx="11"/>
          </p:nvPr>
        </p:nvSpPr>
        <p:spPr/>
        <p:txBody>
          <a:bodyPr/>
          <a:lstStyle/>
          <a:p>
            <a:endParaRPr lang="nl-NL">
              <a:solidFill>
                <a:prstClr val="black">
                  <a:tint val="75000"/>
                </a:prstClr>
              </a:solidFill>
            </a:endParaRPr>
          </a:p>
        </p:txBody>
      </p:sp>
      <p:sp>
        <p:nvSpPr>
          <p:cNvPr id="9" name="Tijdelijke aanduiding voor dianummer 8">
            <a:extLst>
              <a:ext uri="{FF2B5EF4-FFF2-40B4-BE49-F238E27FC236}">
                <a16:creationId xmlns:a16="http://schemas.microsoft.com/office/drawing/2014/main" xmlns="" id="{74031F1E-91A7-014A-BA21-B3E0A9726285}"/>
              </a:ext>
            </a:extLst>
          </p:cNvPr>
          <p:cNvSpPr>
            <a:spLocks noGrp="1"/>
          </p:cNvSpPr>
          <p:nvPr>
            <p:ph type="sldNum" sz="quarter" idx="12"/>
          </p:nvPr>
        </p:nvSpPr>
        <p:spPr/>
        <p:txBody>
          <a:bodyPr/>
          <a:lstStyle/>
          <a:p>
            <a:fld id="{FDD7DDA4-C2E9-764C-B24B-E993BFB02176}"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6304059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034C012-CB2D-7C47-A52C-82BF59DDDDE9}"/>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xmlns="" id="{CADC0850-0E62-4D44-A710-A37EB97FE570}"/>
              </a:ext>
            </a:extLst>
          </p:cNvPr>
          <p:cNvSpPr>
            <a:spLocks noGrp="1"/>
          </p:cNvSpPr>
          <p:nvPr>
            <p:ph type="dt" sz="half" idx="10"/>
          </p:nvPr>
        </p:nvSpPr>
        <p:spPr/>
        <p:txBody>
          <a:bodyPr/>
          <a:lstStyle/>
          <a:p>
            <a:fld id="{97A72C61-0EAC-344F-B801-4456B2F593DA}" type="datetimeFigureOut">
              <a:rPr lang="nl-NL" smtClean="0">
                <a:solidFill>
                  <a:prstClr val="black">
                    <a:tint val="75000"/>
                  </a:prstClr>
                </a:solidFill>
              </a:rPr>
              <a:pPr/>
              <a:t>8-7-2019</a:t>
            </a:fld>
            <a:endParaRPr lang="nl-NL">
              <a:solidFill>
                <a:prstClr val="black">
                  <a:tint val="75000"/>
                </a:prstClr>
              </a:solidFill>
            </a:endParaRPr>
          </a:p>
        </p:txBody>
      </p:sp>
      <p:sp>
        <p:nvSpPr>
          <p:cNvPr id="4" name="Tijdelijke aanduiding voor voettekst 3">
            <a:extLst>
              <a:ext uri="{FF2B5EF4-FFF2-40B4-BE49-F238E27FC236}">
                <a16:creationId xmlns:a16="http://schemas.microsoft.com/office/drawing/2014/main" xmlns="" id="{8E1B2576-6FFA-DC41-A3B2-DFD7EAC9FA28}"/>
              </a:ext>
            </a:extLst>
          </p:cNvPr>
          <p:cNvSpPr>
            <a:spLocks noGrp="1"/>
          </p:cNvSpPr>
          <p:nvPr>
            <p:ph type="ftr" sz="quarter" idx="11"/>
          </p:nvPr>
        </p:nvSpPr>
        <p:spPr/>
        <p:txBody>
          <a:bodyPr/>
          <a:lstStyle/>
          <a:p>
            <a:endParaRPr lang="nl-NL">
              <a:solidFill>
                <a:prstClr val="black">
                  <a:tint val="75000"/>
                </a:prstClr>
              </a:solidFill>
            </a:endParaRPr>
          </a:p>
        </p:txBody>
      </p:sp>
      <p:sp>
        <p:nvSpPr>
          <p:cNvPr id="5" name="Tijdelijke aanduiding voor dianummer 4">
            <a:extLst>
              <a:ext uri="{FF2B5EF4-FFF2-40B4-BE49-F238E27FC236}">
                <a16:creationId xmlns:a16="http://schemas.microsoft.com/office/drawing/2014/main" xmlns="" id="{24CE7567-8EC0-6746-AFC1-6BAE4295AE41}"/>
              </a:ext>
            </a:extLst>
          </p:cNvPr>
          <p:cNvSpPr>
            <a:spLocks noGrp="1"/>
          </p:cNvSpPr>
          <p:nvPr>
            <p:ph type="sldNum" sz="quarter" idx="12"/>
          </p:nvPr>
        </p:nvSpPr>
        <p:spPr/>
        <p:txBody>
          <a:bodyPr/>
          <a:lstStyle/>
          <a:p>
            <a:fld id="{FDD7DDA4-C2E9-764C-B24B-E993BFB02176}"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6226054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xmlns="" id="{94FC5328-AB2D-B34E-9948-79D61A2EF535}"/>
              </a:ext>
            </a:extLst>
          </p:cNvPr>
          <p:cNvSpPr>
            <a:spLocks noGrp="1"/>
          </p:cNvSpPr>
          <p:nvPr>
            <p:ph type="dt" sz="half" idx="10"/>
          </p:nvPr>
        </p:nvSpPr>
        <p:spPr/>
        <p:txBody>
          <a:bodyPr/>
          <a:lstStyle/>
          <a:p>
            <a:fld id="{97A72C61-0EAC-344F-B801-4456B2F593DA}" type="datetimeFigureOut">
              <a:rPr lang="nl-NL" smtClean="0">
                <a:solidFill>
                  <a:prstClr val="black">
                    <a:tint val="75000"/>
                  </a:prstClr>
                </a:solidFill>
              </a:rPr>
              <a:pPr/>
              <a:t>8-7-2019</a:t>
            </a:fld>
            <a:endParaRPr lang="nl-NL">
              <a:solidFill>
                <a:prstClr val="black">
                  <a:tint val="75000"/>
                </a:prstClr>
              </a:solidFill>
            </a:endParaRPr>
          </a:p>
        </p:txBody>
      </p:sp>
      <p:sp>
        <p:nvSpPr>
          <p:cNvPr id="3" name="Tijdelijke aanduiding voor voettekst 2">
            <a:extLst>
              <a:ext uri="{FF2B5EF4-FFF2-40B4-BE49-F238E27FC236}">
                <a16:creationId xmlns:a16="http://schemas.microsoft.com/office/drawing/2014/main" xmlns="" id="{427D0E88-E329-9D45-9F03-9B4E714993CB}"/>
              </a:ext>
            </a:extLst>
          </p:cNvPr>
          <p:cNvSpPr>
            <a:spLocks noGrp="1"/>
          </p:cNvSpPr>
          <p:nvPr>
            <p:ph type="ftr" sz="quarter" idx="11"/>
          </p:nvPr>
        </p:nvSpPr>
        <p:spPr/>
        <p:txBody>
          <a:bodyPr/>
          <a:lstStyle/>
          <a:p>
            <a:endParaRPr lang="nl-NL">
              <a:solidFill>
                <a:prstClr val="black">
                  <a:tint val="75000"/>
                </a:prstClr>
              </a:solidFill>
            </a:endParaRPr>
          </a:p>
        </p:txBody>
      </p:sp>
      <p:sp>
        <p:nvSpPr>
          <p:cNvPr id="4" name="Tijdelijke aanduiding voor dianummer 3">
            <a:extLst>
              <a:ext uri="{FF2B5EF4-FFF2-40B4-BE49-F238E27FC236}">
                <a16:creationId xmlns:a16="http://schemas.microsoft.com/office/drawing/2014/main" xmlns="" id="{BCCF76E7-C4DF-BF4D-98BF-E9124079CCE0}"/>
              </a:ext>
            </a:extLst>
          </p:cNvPr>
          <p:cNvSpPr>
            <a:spLocks noGrp="1"/>
          </p:cNvSpPr>
          <p:nvPr>
            <p:ph type="sldNum" sz="quarter" idx="12"/>
          </p:nvPr>
        </p:nvSpPr>
        <p:spPr/>
        <p:txBody>
          <a:bodyPr/>
          <a:lstStyle/>
          <a:p>
            <a:fld id="{FDD7DDA4-C2E9-764C-B24B-E993BFB02176}"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2233645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CCEE7B0-DF3A-014B-B758-659E2428B6A6}"/>
              </a:ext>
            </a:extLst>
          </p:cNvPr>
          <p:cNvSpPr>
            <a:spLocks noGrp="1"/>
          </p:cNvSpPr>
          <p:nvPr>
            <p:ph type="title"/>
          </p:nvPr>
        </p:nvSpPr>
        <p:spPr>
          <a:xfrm>
            <a:off x="629841" y="457200"/>
            <a:ext cx="2949178" cy="1600200"/>
          </a:xfrm>
        </p:spPr>
        <p:txBody>
          <a:bodyPr anchor="b"/>
          <a:lstStyle>
            <a:lvl1pPr>
              <a:defRPr sz="2400"/>
            </a:lvl1pPr>
          </a:lstStyle>
          <a:p>
            <a:r>
              <a:rPr lang="nl-NL"/>
              <a:t>Klik om stijl te bewerken</a:t>
            </a:r>
          </a:p>
        </p:txBody>
      </p:sp>
      <p:sp>
        <p:nvSpPr>
          <p:cNvPr id="3" name="Tijdelijke aanduiding voor inhoud 2">
            <a:extLst>
              <a:ext uri="{FF2B5EF4-FFF2-40B4-BE49-F238E27FC236}">
                <a16:creationId xmlns:a16="http://schemas.microsoft.com/office/drawing/2014/main" xmlns="" id="{98B03E2A-C942-4241-A0C1-71E62984AD8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r>
              <a:rPr lang="nl-NL"/>
              <a:t>Tekststijl van het model bewerken
Tweede niveau
Derde niveau
Vierde niveau
Vijfde niveau</a:t>
            </a:r>
          </a:p>
        </p:txBody>
      </p:sp>
      <p:sp>
        <p:nvSpPr>
          <p:cNvPr id="4" name="Tijdelijke aanduiding voor tekst 3">
            <a:extLst>
              <a:ext uri="{FF2B5EF4-FFF2-40B4-BE49-F238E27FC236}">
                <a16:creationId xmlns:a16="http://schemas.microsoft.com/office/drawing/2014/main" xmlns="" id="{12746EDE-0777-A242-BA7F-888CD0031DB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xmlns="" id="{F29042D1-F8C7-ED4E-9F2F-A402E13E50F0}"/>
              </a:ext>
            </a:extLst>
          </p:cNvPr>
          <p:cNvSpPr>
            <a:spLocks noGrp="1"/>
          </p:cNvSpPr>
          <p:nvPr>
            <p:ph type="dt" sz="half" idx="10"/>
          </p:nvPr>
        </p:nvSpPr>
        <p:spPr/>
        <p:txBody>
          <a:bodyPr/>
          <a:lstStyle/>
          <a:p>
            <a:fld id="{97A72C61-0EAC-344F-B801-4456B2F593DA}" type="datetimeFigureOut">
              <a:rPr lang="nl-NL" smtClean="0">
                <a:solidFill>
                  <a:prstClr val="black">
                    <a:tint val="75000"/>
                  </a:prstClr>
                </a:solidFill>
              </a:rPr>
              <a:pPr/>
              <a:t>8-7-2019</a:t>
            </a:fld>
            <a:endParaRPr lang="nl-NL">
              <a:solidFill>
                <a:prstClr val="black">
                  <a:tint val="75000"/>
                </a:prstClr>
              </a:solidFill>
            </a:endParaRPr>
          </a:p>
        </p:txBody>
      </p:sp>
      <p:sp>
        <p:nvSpPr>
          <p:cNvPr id="6" name="Tijdelijke aanduiding voor voettekst 5">
            <a:extLst>
              <a:ext uri="{FF2B5EF4-FFF2-40B4-BE49-F238E27FC236}">
                <a16:creationId xmlns:a16="http://schemas.microsoft.com/office/drawing/2014/main" xmlns="" id="{8CE0EA80-6A18-4742-ADD5-14DE0DE5E6E7}"/>
              </a:ext>
            </a:extLst>
          </p:cNvPr>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a:extLst>
              <a:ext uri="{FF2B5EF4-FFF2-40B4-BE49-F238E27FC236}">
                <a16:creationId xmlns:a16="http://schemas.microsoft.com/office/drawing/2014/main" xmlns="" id="{F27683DB-0214-9C45-B291-CFD8BA248061}"/>
              </a:ext>
            </a:extLst>
          </p:cNvPr>
          <p:cNvSpPr>
            <a:spLocks noGrp="1"/>
          </p:cNvSpPr>
          <p:nvPr>
            <p:ph type="sldNum" sz="quarter" idx="12"/>
          </p:nvPr>
        </p:nvSpPr>
        <p:spPr/>
        <p:txBody>
          <a:bodyPr/>
          <a:lstStyle/>
          <a:p>
            <a:fld id="{FDD7DDA4-C2E9-764C-B24B-E993BFB02176}"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3143001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3502972-7558-BB4C-839E-943766552A4F}"/>
              </a:ext>
            </a:extLst>
          </p:cNvPr>
          <p:cNvSpPr>
            <a:spLocks noGrp="1"/>
          </p:cNvSpPr>
          <p:nvPr>
            <p:ph type="title"/>
          </p:nvPr>
        </p:nvSpPr>
        <p:spPr>
          <a:xfrm>
            <a:off x="629841" y="457200"/>
            <a:ext cx="2949178" cy="1600200"/>
          </a:xfrm>
        </p:spPr>
        <p:txBody>
          <a:bodyPr anchor="b"/>
          <a:lstStyle>
            <a:lvl1pPr>
              <a:defRPr sz="2400"/>
            </a:lvl1pPr>
          </a:lstStyle>
          <a:p>
            <a:r>
              <a:rPr lang="nl-NL"/>
              <a:t>Klik om stijl te bewerken</a:t>
            </a:r>
          </a:p>
        </p:txBody>
      </p:sp>
      <p:sp>
        <p:nvSpPr>
          <p:cNvPr id="3" name="Tijdelijke aanduiding voor afbeelding 2">
            <a:extLst>
              <a:ext uri="{FF2B5EF4-FFF2-40B4-BE49-F238E27FC236}">
                <a16:creationId xmlns:a16="http://schemas.microsoft.com/office/drawing/2014/main" xmlns="" id="{2C65574E-EEE9-0147-AD3E-FF7A1E01BF6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NL"/>
          </a:p>
        </p:txBody>
      </p:sp>
      <p:sp>
        <p:nvSpPr>
          <p:cNvPr id="4" name="Tijdelijke aanduiding voor tekst 3">
            <a:extLst>
              <a:ext uri="{FF2B5EF4-FFF2-40B4-BE49-F238E27FC236}">
                <a16:creationId xmlns:a16="http://schemas.microsoft.com/office/drawing/2014/main" xmlns="" id="{31EBCFDF-AE29-D045-BFAC-07289BB72B5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xmlns="" id="{E027A283-3365-7342-9127-80A6B443F717}"/>
              </a:ext>
            </a:extLst>
          </p:cNvPr>
          <p:cNvSpPr>
            <a:spLocks noGrp="1"/>
          </p:cNvSpPr>
          <p:nvPr>
            <p:ph type="dt" sz="half" idx="10"/>
          </p:nvPr>
        </p:nvSpPr>
        <p:spPr/>
        <p:txBody>
          <a:bodyPr/>
          <a:lstStyle/>
          <a:p>
            <a:fld id="{97A72C61-0EAC-344F-B801-4456B2F593DA}" type="datetimeFigureOut">
              <a:rPr lang="nl-NL" smtClean="0">
                <a:solidFill>
                  <a:prstClr val="black">
                    <a:tint val="75000"/>
                  </a:prstClr>
                </a:solidFill>
              </a:rPr>
              <a:pPr/>
              <a:t>8-7-2019</a:t>
            </a:fld>
            <a:endParaRPr lang="nl-NL">
              <a:solidFill>
                <a:prstClr val="black">
                  <a:tint val="75000"/>
                </a:prstClr>
              </a:solidFill>
            </a:endParaRPr>
          </a:p>
        </p:txBody>
      </p:sp>
      <p:sp>
        <p:nvSpPr>
          <p:cNvPr id="6" name="Tijdelijke aanduiding voor voettekst 5">
            <a:extLst>
              <a:ext uri="{FF2B5EF4-FFF2-40B4-BE49-F238E27FC236}">
                <a16:creationId xmlns:a16="http://schemas.microsoft.com/office/drawing/2014/main" xmlns="" id="{2742067B-E483-DE48-A7CF-029EA3404A58}"/>
              </a:ext>
            </a:extLst>
          </p:cNvPr>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a:extLst>
              <a:ext uri="{FF2B5EF4-FFF2-40B4-BE49-F238E27FC236}">
                <a16:creationId xmlns:a16="http://schemas.microsoft.com/office/drawing/2014/main" xmlns="" id="{EED8E888-12B8-8D45-A1C1-60DF3939FCB8}"/>
              </a:ext>
            </a:extLst>
          </p:cNvPr>
          <p:cNvSpPr>
            <a:spLocks noGrp="1"/>
          </p:cNvSpPr>
          <p:nvPr>
            <p:ph type="sldNum" sz="quarter" idx="12"/>
          </p:nvPr>
        </p:nvSpPr>
        <p:spPr/>
        <p:txBody>
          <a:bodyPr/>
          <a:lstStyle/>
          <a:p>
            <a:fld id="{FDD7DDA4-C2E9-764C-B24B-E993BFB02176}"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5703776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3A3B974-C17D-BE49-95E3-EFB794C224A8}"/>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xmlns="" id="{7C4A26B2-D0B1-FB47-B9FB-B4A052FB8966}"/>
              </a:ext>
            </a:extLst>
          </p:cNvPr>
          <p:cNvSpPr>
            <a:spLocks noGrp="1"/>
          </p:cNvSpPr>
          <p:nvPr>
            <p:ph type="body" orient="vert" idx="1"/>
          </p:nvPr>
        </p:nvSpPr>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xmlns="" id="{5CD89E2C-4D39-2245-970B-23E5D40FDC27}"/>
              </a:ext>
            </a:extLst>
          </p:cNvPr>
          <p:cNvSpPr>
            <a:spLocks noGrp="1"/>
          </p:cNvSpPr>
          <p:nvPr>
            <p:ph type="dt" sz="half" idx="10"/>
          </p:nvPr>
        </p:nvSpPr>
        <p:spPr/>
        <p:txBody>
          <a:bodyPr/>
          <a:lstStyle/>
          <a:p>
            <a:fld id="{97A72C61-0EAC-344F-B801-4456B2F593DA}" type="datetimeFigureOut">
              <a:rPr lang="nl-NL" smtClean="0">
                <a:solidFill>
                  <a:prstClr val="black">
                    <a:tint val="75000"/>
                  </a:prstClr>
                </a:solidFill>
              </a:rPr>
              <a:pPr/>
              <a:t>8-7-2019</a:t>
            </a:fld>
            <a:endParaRPr lang="nl-NL">
              <a:solidFill>
                <a:prstClr val="black">
                  <a:tint val="75000"/>
                </a:prstClr>
              </a:solidFill>
            </a:endParaRPr>
          </a:p>
        </p:txBody>
      </p:sp>
      <p:sp>
        <p:nvSpPr>
          <p:cNvPr id="5" name="Tijdelijke aanduiding voor voettekst 4">
            <a:extLst>
              <a:ext uri="{FF2B5EF4-FFF2-40B4-BE49-F238E27FC236}">
                <a16:creationId xmlns:a16="http://schemas.microsoft.com/office/drawing/2014/main" xmlns="" id="{5594F9EC-79F1-5C4C-AC68-776F6B996A06}"/>
              </a:ext>
            </a:extLst>
          </p:cNvPr>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a:extLst>
              <a:ext uri="{FF2B5EF4-FFF2-40B4-BE49-F238E27FC236}">
                <a16:creationId xmlns:a16="http://schemas.microsoft.com/office/drawing/2014/main" xmlns="" id="{B9866E6B-54D9-6645-99DC-F578C55DFCBE}"/>
              </a:ext>
            </a:extLst>
          </p:cNvPr>
          <p:cNvSpPr>
            <a:spLocks noGrp="1"/>
          </p:cNvSpPr>
          <p:nvPr>
            <p:ph type="sldNum" sz="quarter" idx="12"/>
          </p:nvPr>
        </p:nvSpPr>
        <p:spPr/>
        <p:txBody>
          <a:bodyPr/>
          <a:lstStyle/>
          <a:p>
            <a:fld id="{FDD7DDA4-C2E9-764C-B24B-E993BFB02176}"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4939040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xmlns="" id="{737F7BF4-D0B7-104D-8F12-71FCCABFC637}"/>
              </a:ext>
            </a:extLst>
          </p:cNvPr>
          <p:cNvSpPr>
            <a:spLocks noGrp="1"/>
          </p:cNvSpPr>
          <p:nvPr>
            <p:ph type="title" orient="vert"/>
          </p:nvPr>
        </p:nvSpPr>
        <p:spPr>
          <a:xfrm>
            <a:off x="6543675" y="365125"/>
            <a:ext cx="1971675"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xmlns="" id="{AF5E258B-3610-0E41-8C99-950FD86DC3BB}"/>
              </a:ext>
            </a:extLst>
          </p:cNvPr>
          <p:cNvSpPr>
            <a:spLocks noGrp="1"/>
          </p:cNvSpPr>
          <p:nvPr>
            <p:ph type="body" orient="vert" idx="1"/>
          </p:nvPr>
        </p:nvSpPr>
        <p:spPr>
          <a:xfrm>
            <a:off x="628650" y="365125"/>
            <a:ext cx="5800725" cy="5811838"/>
          </a:xfrm>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xmlns="" id="{0A56832D-5A7F-0544-AD97-199CE11A124F}"/>
              </a:ext>
            </a:extLst>
          </p:cNvPr>
          <p:cNvSpPr>
            <a:spLocks noGrp="1"/>
          </p:cNvSpPr>
          <p:nvPr>
            <p:ph type="dt" sz="half" idx="10"/>
          </p:nvPr>
        </p:nvSpPr>
        <p:spPr/>
        <p:txBody>
          <a:bodyPr/>
          <a:lstStyle/>
          <a:p>
            <a:fld id="{97A72C61-0EAC-344F-B801-4456B2F593DA}" type="datetimeFigureOut">
              <a:rPr lang="nl-NL" smtClean="0">
                <a:solidFill>
                  <a:prstClr val="black">
                    <a:tint val="75000"/>
                  </a:prstClr>
                </a:solidFill>
              </a:rPr>
              <a:pPr/>
              <a:t>8-7-2019</a:t>
            </a:fld>
            <a:endParaRPr lang="nl-NL">
              <a:solidFill>
                <a:prstClr val="black">
                  <a:tint val="75000"/>
                </a:prstClr>
              </a:solidFill>
            </a:endParaRPr>
          </a:p>
        </p:txBody>
      </p:sp>
      <p:sp>
        <p:nvSpPr>
          <p:cNvPr id="5" name="Tijdelijke aanduiding voor voettekst 4">
            <a:extLst>
              <a:ext uri="{FF2B5EF4-FFF2-40B4-BE49-F238E27FC236}">
                <a16:creationId xmlns:a16="http://schemas.microsoft.com/office/drawing/2014/main" xmlns="" id="{9DC8706A-3998-1941-8EF7-9855520D0B5A}"/>
              </a:ext>
            </a:extLst>
          </p:cNvPr>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a:extLst>
              <a:ext uri="{FF2B5EF4-FFF2-40B4-BE49-F238E27FC236}">
                <a16:creationId xmlns:a16="http://schemas.microsoft.com/office/drawing/2014/main" xmlns="" id="{C9FCF496-4E66-A94A-A93E-8071B7539781}"/>
              </a:ext>
            </a:extLst>
          </p:cNvPr>
          <p:cNvSpPr>
            <a:spLocks noGrp="1"/>
          </p:cNvSpPr>
          <p:nvPr>
            <p:ph type="sldNum" sz="quarter" idx="12"/>
          </p:nvPr>
        </p:nvSpPr>
        <p:spPr/>
        <p:txBody>
          <a:bodyPr/>
          <a:lstStyle/>
          <a:p>
            <a:fld id="{FDD7DDA4-C2E9-764C-B24B-E993BFB02176}"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892189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18093" y="1266582"/>
            <a:ext cx="7772400" cy="1362075"/>
          </a:xfrm>
        </p:spPr>
        <p:txBody>
          <a:bodyPr anchor="b" anchorCtr="0"/>
          <a:lstStyle>
            <a:lvl1pPr algn="l">
              <a:defRPr sz="3200" b="0" cap="all"/>
            </a:lvl1pPr>
          </a:lstStyle>
          <a:p>
            <a:r>
              <a:rPr lang="en-US"/>
              <a:t>Click to edit Master title style</a:t>
            </a:r>
            <a:endParaRPr lang="nl-NL" dirty="0"/>
          </a:p>
        </p:txBody>
      </p:sp>
      <p:sp>
        <p:nvSpPr>
          <p:cNvPr id="3" name="Tijdelijke aanduiding voor tekst 2"/>
          <p:cNvSpPr>
            <a:spLocks noGrp="1"/>
          </p:cNvSpPr>
          <p:nvPr>
            <p:ph type="body" idx="1"/>
          </p:nvPr>
        </p:nvSpPr>
        <p:spPr>
          <a:xfrm>
            <a:off x="518093" y="2659949"/>
            <a:ext cx="7772400" cy="1500187"/>
          </a:xfrm>
        </p:spPr>
        <p:txBody>
          <a:bodyPr tIns="0">
            <a:normAutofit/>
          </a:bodyPr>
          <a:lstStyle>
            <a:lvl1pPr marL="0" indent="0">
              <a:buNone/>
              <a:defRPr sz="16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Tijdelijke aanduiding voor dianummer 5"/>
          <p:cNvSpPr>
            <a:spLocks noGrp="1"/>
          </p:cNvSpPr>
          <p:nvPr>
            <p:ph type="sldNum" sz="quarter" idx="10"/>
          </p:nvPr>
        </p:nvSpPr>
        <p:spPr>
          <a:xfrm>
            <a:off x="8516938" y="6489700"/>
            <a:ext cx="627062" cy="365125"/>
          </a:xfrm>
        </p:spPr>
        <p:txBody>
          <a:bodyPr/>
          <a:lstStyle>
            <a:lvl1pPr>
              <a:defRPr/>
            </a:lvl1pPr>
          </a:lstStyle>
          <a:p>
            <a:fld id="{812840FA-1A16-014F-A91E-439CF21A6578}" type="slidenum">
              <a:rPr lang="nl-NL"/>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a:p>
        </p:txBody>
      </p:sp>
      <p:sp>
        <p:nvSpPr>
          <p:cNvPr id="3" name="Tijdelijke aanduiding voor inhoud 2"/>
          <p:cNvSpPr>
            <a:spLocks noGrp="1"/>
          </p:cNvSpPr>
          <p:nvPr>
            <p:ph sz="half" idx="1"/>
          </p:nvPr>
        </p:nvSpPr>
        <p:spPr>
          <a:xfrm>
            <a:off x="457200" y="2086830"/>
            <a:ext cx="4038600" cy="4039333"/>
          </a:xfrm>
        </p:spPr>
        <p:txBody>
          <a:bodyPr>
            <a:normAutofit/>
          </a:bodyPr>
          <a:lstStyle>
            <a:lvl1pPr marL="342000" marR="0" indent="-342000" algn="l" defTabSz="457200" rtl="0" eaLnBrk="1" fontAlgn="auto" latinLnBrk="0" hangingPunct="1">
              <a:lnSpc>
                <a:spcPct val="100000"/>
              </a:lnSpc>
              <a:spcBef>
                <a:spcPct val="20000"/>
              </a:spcBef>
              <a:spcAft>
                <a:spcPts val="0"/>
              </a:spcAft>
              <a:buClrTx/>
              <a:buSzTx/>
              <a:buFont typeface="Arial"/>
              <a:buChar char="•"/>
              <a:tabLst/>
              <a:defRPr sz="2000"/>
            </a:lvl1pPr>
            <a:lvl2pPr marL="628650" marR="0" indent="-285750" algn="l" defTabSz="457200" rtl="0" eaLnBrk="1" fontAlgn="auto" latinLnBrk="0" hangingPunct="1">
              <a:lnSpc>
                <a:spcPct val="100000"/>
              </a:lnSpc>
              <a:spcBef>
                <a:spcPct val="20000"/>
              </a:spcBef>
              <a:spcAft>
                <a:spcPts val="0"/>
              </a:spcAft>
              <a:buClrTx/>
              <a:buSzTx/>
              <a:buFont typeface="Arial"/>
              <a:buChar char="•"/>
              <a:tabLst/>
              <a:defRPr sz="1800"/>
            </a:lvl2pPr>
            <a:lvl3pPr marL="896938" marR="0" indent="-285750" algn="l" defTabSz="457200" rtl="0" eaLnBrk="1" fontAlgn="auto" latinLnBrk="0" hangingPunct="1">
              <a:lnSpc>
                <a:spcPct val="100000"/>
              </a:lnSpc>
              <a:spcBef>
                <a:spcPct val="20000"/>
              </a:spcBef>
              <a:spcAft>
                <a:spcPts val="0"/>
              </a:spcAft>
              <a:buClrTx/>
              <a:buSzTx/>
              <a:buFont typeface="Arial"/>
              <a:buChar char="•"/>
              <a:tabLst/>
              <a:defRPr sz="1600"/>
            </a:lvl3pPr>
            <a:lvl4pPr marL="1255713" marR="0" indent="-285750" algn="l" defTabSz="457200" rtl="0" eaLnBrk="1" fontAlgn="auto" latinLnBrk="0" hangingPunct="1">
              <a:lnSpc>
                <a:spcPct val="100000"/>
              </a:lnSpc>
              <a:spcBef>
                <a:spcPct val="20000"/>
              </a:spcBef>
              <a:spcAft>
                <a:spcPts val="0"/>
              </a:spcAft>
              <a:buClrTx/>
              <a:buSzTx/>
              <a:buFont typeface="Arial"/>
              <a:buChar char="•"/>
              <a:tabLst/>
              <a:defRPr sz="1400"/>
            </a:lvl4pPr>
            <a:lvl5pPr marL="1612900" marR="0" indent="-285750" algn="l" defTabSz="457200" rtl="0" eaLnBrk="1" fontAlgn="auto" latinLnBrk="0" hangingPunct="1">
              <a:lnSpc>
                <a:spcPct val="100000"/>
              </a:lnSpc>
              <a:spcBef>
                <a:spcPct val="20000"/>
              </a:spcBef>
              <a:spcAft>
                <a:spcPts val="0"/>
              </a:spcAft>
              <a:buClrTx/>
              <a:buSzTx/>
              <a:buFont typeface="Arial"/>
              <a:buChar char="•"/>
              <a:tabLst/>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8" name="Tijdelijke aanduiding voor inhoud 2"/>
          <p:cNvSpPr>
            <a:spLocks noGrp="1"/>
          </p:cNvSpPr>
          <p:nvPr>
            <p:ph sz="half" idx="13"/>
          </p:nvPr>
        </p:nvSpPr>
        <p:spPr>
          <a:xfrm>
            <a:off x="4648200" y="2085608"/>
            <a:ext cx="4038600" cy="4039333"/>
          </a:xfrm>
        </p:spPr>
        <p:txBody>
          <a:bodyPr>
            <a:normAutofit/>
          </a:bodyPr>
          <a:lstStyle>
            <a:lvl1pPr marL="342900" marR="0" indent="-342900" algn="l" defTabSz="457200" rtl="0" eaLnBrk="1" fontAlgn="base" latinLnBrk="0" hangingPunct="1">
              <a:lnSpc>
                <a:spcPct val="100000"/>
              </a:lnSpc>
              <a:spcBef>
                <a:spcPct val="20000"/>
              </a:spcBef>
              <a:spcAft>
                <a:spcPct val="0"/>
              </a:spcAft>
              <a:buClrTx/>
              <a:buSzTx/>
              <a:buFont typeface="Arial"/>
              <a:buChar char="•"/>
              <a:tabLst/>
              <a:defRPr sz="2000"/>
            </a:lvl1pPr>
            <a:lvl2pPr marL="628650" marR="0" indent="-285750" algn="l" defTabSz="457200" rtl="0" eaLnBrk="1" fontAlgn="base" latinLnBrk="0" hangingPunct="1">
              <a:lnSpc>
                <a:spcPct val="100000"/>
              </a:lnSpc>
              <a:spcBef>
                <a:spcPct val="20000"/>
              </a:spcBef>
              <a:spcAft>
                <a:spcPct val="0"/>
              </a:spcAft>
              <a:buClrTx/>
              <a:buSzTx/>
              <a:buFont typeface="Arial" charset="0"/>
              <a:buChar char="•"/>
              <a:tabLst/>
              <a:defRPr sz="1800"/>
            </a:lvl2pPr>
            <a:lvl3pPr marL="896938" marR="0" indent="-285750" algn="l" defTabSz="457200" rtl="0" eaLnBrk="1" fontAlgn="base" latinLnBrk="0" hangingPunct="1">
              <a:lnSpc>
                <a:spcPct val="100000"/>
              </a:lnSpc>
              <a:spcBef>
                <a:spcPct val="20000"/>
              </a:spcBef>
              <a:spcAft>
                <a:spcPct val="0"/>
              </a:spcAft>
              <a:buClrTx/>
              <a:buSzTx/>
              <a:buFont typeface="Arial" charset="0"/>
              <a:buChar char="•"/>
              <a:tabLst/>
              <a:defRPr sz="1600"/>
            </a:lvl3pPr>
            <a:lvl4pPr marL="1255713" marR="0" indent="-285750" algn="l" defTabSz="457200" rtl="0" eaLnBrk="1" fontAlgn="base" latinLnBrk="0" hangingPunct="1">
              <a:lnSpc>
                <a:spcPct val="100000"/>
              </a:lnSpc>
              <a:spcBef>
                <a:spcPct val="20000"/>
              </a:spcBef>
              <a:spcAft>
                <a:spcPct val="0"/>
              </a:spcAft>
              <a:buClrTx/>
              <a:buSzTx/>
              <a:buFont typeface="Arial" charset="0"/>
              <a:buChar char="•"/>
              <a:tabLst/>
              <a:defRPr sz="1400"/>
            </a:lvl4pPr>
            <a:lvl5pPr marL="1612900" marR="0" indent="-285750" algn="l" defTabSz="457200" rtl="0" eaLnBrk="1" fontAlgn="base" latinLnBrk="0" hangingPunct="1">
              <a:lnSpc>
                <a:spcPct val="100000"/>
              </a:lnSpc>
              <a:spcBef>
                <a:spcPct val="20000"/>
              </a:spcBef>
              <a:spcAft>
                <a:spcPct val="0"/>
              </a:spcAft>
              <a:buClrTx/>
              <a:buSzTx/>
              <a:buFont typeface="Arial" charset="0"/>
              <a:buChar char="•"/>
              <a:tabLst/>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5" name="Tijdelijke aanduiding voor voettekst 4"/>
          <p:cNvSpPr>
            <a:spLocks noGrp="1"/>
          </p:cNvSpPr>
          <p:nvPr>
            <p:ph type="ftr" sz="quarter" idx="14"/>
          </p:nvPr>
        </p:nvSpPr>
        <p:spPr/>
        <p:txBody>
          <a:bodyPr/>
          <a:lstStyle>
            <a:lvl1pPr>
              <a:defRPr/>
            </a:lvl1pPr>
          </a:lstStyle>
          <a:p>
            <a:pPr>
              <a:defRPr/>
            </a:pPr>
            <a:endParaRPr lang="nl-NL"/>
          </a:p>
        </p:txBody>
      </p:sp>
      <p:sp>
        <p:nvSpPr>
          <p:cNvPr id="6" name="Tijdelijke aanduiding voor dianummer 5"/>
          <p:cNvSpPr>
            <a:spLocks noGrp="1"/>
          </p:cNvSpPr>
          <p:nvPr>
            <p:ph type="sldNum" sz="quarter" idx="15"/>
          </p:nvPr>
        </p:nvSpPr>
        <p:spPr/>
        <p:txBody>
          <a:bodyPr/>
          <a:lstStyle>
            <a:lvl1pPr>
              <a:defRPr/>
            </a:lvl1pPr>
          </a:lstStyle>
          <a:p>
            <a:fld id="{91727753-D472-D54D-89CA-B792B41E5512}" type="slidenum">
              <a:rPr lang="nl-NL"/>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a:p>
        </p:txBody>
      </p:sp>
      <p:sp>
        <p:nvSpPr>
          <p:cNvPr id="6" name="Tijdelijke aanduiding voor inhoud 2"/>
          <p:cNvSpPr>
            <a:spLocks noGrp="1"/>
          </p:cNvSpPr>
          <p:nvPr>
            <p:ph sz="half" idx="1"/>
          </p:nvPr>
        </p:nvSpPr>
        <p:spPr>
          <a:xfrm>
            <a:off x="457200" y="2086830"/>
            <a:ext cx="8229600" cy="4039333"/>
          </a:xfrm>
        </p:spPr>
        <p:txBody>
          <a:bodyPr>
            <a:normAutofit/>
          </a:bodyPr>
          <a:lstStyle>
            <a:lvl1pPr marL="342000" marR="0" indent="-342000" algn="l" defTabSz="457200" rtl="0" eaLnBrk="1" fontAlgn="auto" latinLnBrk="0" hangingPunct="1">
              <a:lnSpc>
                <a:spcPct val="100000"/>
              </a:lnSpc>
              <a:spcBef>
                <a:spcPct val="20000"/>
              </a:spcBef>
              <a:spcAft>
                <a:spcPts val="0"/>
              </a:spcAft>
              <a:buClrTx/>
              <a:buSzTx/>
              <a:buFont typeface="Arial"/>
              <a:buChar char="•"/>
              <a:tabLst/>
              <a:defRPr sz="2000"/>
            </a:lvl1pPr>
            <a:lvl2pPr marL="628650" marR="0" indent="-285750" algn="l" defTabSz="457200" rtl="0" eaLnBrk="1" fontAlgn="auto" latinLnBrk="0" hangingPunct="1">
              <a:lnSpc>
                <a:spcPct val="100000"/>
              </a:lnSpc>
              <a:spcBef>
                <a:spcPct val="20000"/>
              </a:spcBef>
              <a:spcAft>
                <a:spcPts val="0"/>
              </a:spcAft>
              <a:buClrTx/>
              <a:buSzTx/>
              <a:buFont typeface="Arial"/>
              <a:buChar char="•"/>
              <a:tabLst/>
              <a:defRPr sz="1800"/>
            </a:lvl2pPr>
            <a:lvl3pPr marL="896938" marR="0" indent="-285750" algn="l" defTabSz="457200" rtl="0" eaLnBrk="1" fontAlgn="auto" latinLnBrk="0" hangingPunct="1">
              <a:lnSpc>
                <a:spcPct val="100000"/>
              </a:lnSpc>
              <a:spcBef>
                <a:spcPct val="20000"/>
              </a:spcBef>
              <a:spcAft>
                <a:spcPts val="0"/>
              </a:spcAft>
              <a:buClrTx/>
              <a:buSzTx/>
              <a:buFont typeface="Arial"/>
              <a:buChar char="•"/>
              <a:tabLst/>
              <a:defRPr sz="1600"/>
            </a:lvl3pPr>
            <a:lvl4pPr marL="1255713" marR="0" indent="-285750" algn="l" defTabSz="457200" rtl="0" eaLnBrk="1" fontAlgn="auto" latinLnBrk="0" hangingPunct="1">
              <a:lnSpc>
                <a:spcPct val="100000"/>
              </a:lnSpc>
              <a:spcBef>
                <a:spcPct val="20000"/>
              </a:spcBef>
              <a:spcAft>
                <a:spcPts val="0"/>
              </a:spcAft>
              <a:buClrTx/>
              <a:buSzTx/>
              <a:buFont typeface="Arial"/>
              <a:buChar char="•"/>
              <a:tabLst/>
              <a:defRPr sz="1400"/>
            </a:lvl4pPr>
            <a:lvl5pPr marL="1612900" marR="0" indent="-285750" algn="l" defTabSz="457200" rtl="0" eaLnBrk="1" fontAlgn="auto" latinLnBrk="0" hangingPunct="1">
              <a:lnSpc>
                <a:spcPct val="100000"/>
              </a:lnSpc>
              <a:spcBef>
                <a:spcPct val="20000"/>
              </a:spcBef>
              <a:spcAft>
                <a:spcPts val="0"/>
              </a:spcAft>
              <a:buClrTx/>
              <a:buSzTx/>
              <a:buFont typeface="Arial"/>
              <a:buChar char="•"/>
              <a:tabLst/>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Tijdelijke aanduiding voor voettekst 4"/>
          <p:cNvSpPr>
            <a:spLocks noGrp="1"/>
          </p:cNvSpPr>
          <p:nvPr>
            <p:ph type="ftr" sz="quarter" idx="10"/>
          </p:nvPr>
        </p:nvSpPr>
        <p:spPr/>
        <p:txBody>
          <a:bodyPr/>
          <a:lstStyle>
            <a:lvl1pPr>
              <a:defRPr/>
            </a:lvl1pPr>
          </a:lstStyle>
          <a:p>
            <a:pPr>
              <a:defRPr/>
            </a:pPr>
            <a:endParaRPr lang="nl-NL"/>
          </a:p>
        </p:txBody>
      </p:sp>
      <p:sp>
        <p:nvSpPr>
          <p:cNvPr id="5" name="Tijdelijke aanduiding voor dianummer 5"/>
          <p:cNvSpPr>
            <a:spLocks noGrp="1"/>
          </p:cNvSpPr>
          <p:nvPr>
            <p:ph type="sldNum" sz="quarter" idx="11"/>
          </p:nvPr>
        </p:nvSpPr>
        <p:spPr/>
        <p:txBody>
          <a:bodyPr/>
          <a:lstStyle>
            <a:lvl1pPr>
              <a:defRPr/>
            </a:lvl1pPr>
          </a:lstStyle>
          <a:p>
            <a:fld id="{2D3F88F8-AF4B-2449-8658-FBA6E747A2CB}" type="slidenum">
              <a:rPr lang="nl-NL"/>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eg">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el 1"/>
          <p:cNvSpPr>
            <a:spLocks noGrp="1"/>
          </p:cNvSpPr>
          <p:nvPr>
            <p:ph type="title"/>
          </p:nvPr>
        </p:nvSpPr>
        <p:spPr>
          <a:xfrm>
            <a:off x="469836" y="2055235"/>
            <a:ext cx="8229600" cy="1143000"/>
          </a:xfrm>
        </p:spPr>
        <p:txBody>
          <a:bodyPr/>
          <a:lstStyle>
            <a:lvl1pPr>
              <a:defRPr sz="2400"/>
            </a:lvl1pPr>
          </a:lstStyle>
          <a:p>
            <a:r>
              <a:rPr lang="en-US"/>
              <a:t>Click to edit Master title style</a:t>
            </a:r>
            <a:endParaRPr lang="nl-NL"/>
          </a:p>
        </p:txBody>
      </p:sp>
      <p:sp>
        <p:nvSpPr>
          <p:cNvPr id="3" name="Tijdelijke aanduiding voor voettekst 2"/>
          <p:cNvSpPr>
            <a:spLocks noGrp="1"/>
          </p:cNvSpPr>
          <p:nvPr>
            <p:ph type="ftr" sz="quarter" idx="10"/>
          </p:nvPr>
        </p:nvSpPr>
        <p:spPr/>
        <p:txBody>
          <a:bodyPr/>
          <a:lstStyle>
            <a:lvl1pPr>
              <a:defRPr/>
            </a:lvl1pPr>
          </a:lstStyle>
          <a:p>
            <a:pPr>
              <a:defRPr/>
            </a:pPr>
            <a:endParaRPr lang="nl-NL"/>
          </a:p>
        </p:txBody>
      </p:sp>
      <p:sp>
        <p:nvSpPr>
          <p:cNvPr id="4" name="Tijdelijke aanduiding voor dianummer 3"/>
          <p:cNvSpPr>
            <a:spLocks noGrp="1"/>
          </p:cNvSpPr>
          <p:nvPr>
            <p:ph type="sldNum" sz="quarter" idx="11"/>
          </p:nvPr>
        </p:nvSpPr>
        <p:spPr/>
        <p:txBody>
          <a:bodyPr/>
          <a:lstStyle>
            <a:lvl1pPr>
              <a:defRPr/>
            </a:lvl1pPr>
          </a:lstStyle>
          <a:p>
            <a:fld id="{85C951B0-0049-6344-AEBF-17358458F3BB}" type="slidenum">
              <a:rPr lang="nl-NL"/>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09D1C97-4EA6-044D-9675-04BCAE299BE9}"/>
              </a:ext>
            </a:extLst>
          </p:cNvPr>
          <p:cNvSpPr>
            <a:spLocks noGrp="1"/>
          </p:cNvSpPr>
          <p:nvPr>
            <p:ph type="ctrTitle"/>
          </p:nvPr>
        </p:nvSpPr>
        <p:spPr>
          <a:xfrm>
            <a:off x="1143000" y="1122363"/>
            <a:ext cx="6858000" cy="2387600"/>
          </a:xfrm>
        </p:spPr>
        <p:txBody>
          <a:bodyPr anchor="b"/>
          <a:lstStyle>
            <a:lvl1pPr algn="ctr">
              <a:defRPr sz="4500"/>
            </a:lvl1pPr>
          </a:lstStyle>
          <a:p>
            <a:r>
              <a:rPr lang="nl-NL"/>
              <a:t>Klik om stijl te bewerken</a:t>
            </a:r>
          </a:p>
        </p:txBody>
      </p:sp>
      <p:sp>
        <p:nvSpPr>
          <p:cNvPr id="3" name="Ondertitel 2">
            <a:extLst>
              <a:ext uri="{FF2B5EF4-FFF2-40B4-BE49-F238E27FC236}">
                <a16:creationId xmlns:a16="http://schemas.microsoft.com/office/drawing/2014/main" xmlns="" id="{011411CF-C188-B844-8204-F36C196EA26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xmlns="" id="{02C39314-1337-C341-8F6A-7E315AE00E45}"/>
              </a:ext>
            </a:extLst>
          </p:cNvPr>
          <p:cNvSpPr>
            <a:spLocks noGrp="1"/>
          </p:cNvSpPr>
          <p:nvPr>
            <p:ph type="dt" sz="half" idx="10"/>
          </p:nvPr>
        </p:nvSpPr>
        <p:spPr/>
        <p:txBody>
          <a:bodyPr/>
          <a:lstStyle/>
          <a:p>
            <a:fld id="{97A72C61-0EAC-344F-B801-4456B2F593DA}" type="datetimeFigureOut">
              <a:rPr lang="nl-NL" smtClean="0">
                <a:solidFill>
                  <a:prstClr val="black">
                    <a:tint val="75000"/>
                  </a:prstClr>
                </a:solidFill>
              </a:rPr>
              <a:pPr/>
              <a:t>8-7-2019</a:t>
            </a:fld>
            <a:endParaRPr lang="nl-NL">
              <a:solidFill>
                <a:prstClr val="black">
                  <a:tint val="75000"/>
                </a:prstClr>
              </a:solidFill>
            </a:endParaRPr>
          </a:p>
        </p:txBody>
      </p:sp>
      <p:sp>
        <p:nvSpPr>
          <p:cNvPr id="5" name="Tijdelijke aanduiding voor voettekst 4">
            <a:extLst>
              <a:ext uri="{FF2B5EF4-FFF2-40B4-BE49-F238E27FC236}">
                <a16:creationId xmlns:a16="http://schemas.microsoft.com/office/drawing/2014/main" xmlns="" id="{519B1285-339B-A54D-8E4A-C09FF931402A}"/>
              </a:ext>
            </a:extLst>
          </p:cNvPr>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a:extLst>
              <a:ext uri="{FF2B5EF4-FFF2-40B4-BE49-F238E27FC236}">
                <a16:creationId xmlns:a16="http://schemas.microsoft.com/office/drawing/2014/main" xmlns="" id="{000609FF-7595-9448-84C6-7AF3E1B30EE0}"/>
              </a:ext>
            </a:extLst>
          </p:cNvPr>
          <p:cNvSpPr>
            <a:spLocks noGrp="1"/>
          </p:cNvSpPr>
          <p:nvPr>
            <p:ph type="sldNum" sz="quarter" idx="12"/>
          </p:nvPr>
        </p:nvSpPr>
        <p:spPr/>
        <p:txBody>
          <a:bodyPr/>
          <a:lstStyle/>
          <a:p>
            <a:fld id="{FDD7DDA4-C2E9-764C-B24B-E993BFB02176}"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568711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164D06D-54E4-AC4C-BA11-C1845E2FC9F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xmlns="" id="{19524A9F-DA3E-B941-A9CA-A9590A13EB93}"/>
              </a:ext>
            </a:extLst>
          </p:cNvPr>
          <p:cNvSpPr>
            <a:spLocks noGrp="1"/>
          </p:cNvSpPr>
          <p:nvPr>
            <p:ph idx="1"/>
          </p:nvPr>
        </p:nvSpPr>
        <p:spPr/>
        <p:txBody>
          <a:body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xmlns="" id="{C7D06A65-83DD-7647-A321-0B09B174836A}"/>
              </a:ext>
            </a:extLst>
          </p:cNvPr>
          <p:cNvSpPr>
            <a:spLocks noGrp="1"/>
          </p:cNvSpPr>
          <p:nvPr>
            <p:ph type="dt" sz="half" idx="10"/>
          </p:nvPr>
        </p:nvSpPr>
        <p:spPr/>
        <p:txBody>
          <a:bodyPr/>
          <a:lstStyle/>
          <a:p>
            <a:fld id="{97A72C61-0EAC-344F-B801-4456B2F593DA}" type="datetimeFigureOut">
              <a:rPr lang="nl-NL" smtClean="0">
                <a:solidFill>
                  <a:prstClr val="black">
                    <a:tint val="75000"/>
                  </a:prstClr>
                </a:solidFill>
              </a:rPr>
              <a:pPr/>
              <a:t>8-7-2019</a:t>
            </a:fld>
            <a:endParaRPr lang="nl-NL">
              <a:solidFill>
                <a:prstClr val="black">
                  <a:tint val="75000"/>
                </a:prstClr>
              </a:solidFill>
            </a:endParaRPr>
          </a:p>
        </p:txBody>
      </p:sp>
      <p:sp>
        <p:nvSpPr>
          <p:cNvPr id="5" name="Tijdelijke aanduiding voor voettekst 4">
            <a:extLst>
              <a:ext uri="{FF2B5EF4-FFF2-40B4-BE49-F238E27FC236}">
                <a16:creationId xmlns:a16="http://schemas.microsoft.com/office/drawing/2014/main" xmlns="" id="{28F2328D-44B9-5845-8BBD-4D90C3D79181}"/>
              </a:ext>
            </a:extLst>
          </p:cNvPr>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a:extLst>
              <a:ext uri="{FF2B5EF4-FFF2-40B4-BE49-F238E27FC236}">
                <a16:creationId xmlns:a16="http://schemas.microsoft.com/office/drawing/2014/main" xmlns="" id="{3903D4F5-3F0F-6B4F-B434-44624612050B}"/>
              </a:ext>
            </a:extLst>
          </p:cNvPr>
          <p:cNvSpPr>
            <a:spLocks noGrp="1"/>
          </p:cNvSpPr>
          <p:nvPr>
            <p:ph type="sldNum" sz="quarter" idx="12"/>
          </p:nvPr>
        </p:nvSpPr>
        <p:spPr/>
        <p:txBody>
          <a:bodyPr/>
          <a:lstStyle/>
          <a:p>
            <a:fld id="{FDD7DDA4-C2E9-764C-B24B-E993BFB02176}"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79177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ECB2CAB-92D6-BA48-B587-516EE5B5658C}"/>
              </a:ext>
            </a:extLst>
          </p:cNvPr>
          <p:cNvSpPr>
            <a:spLocks noGrp="1"/>
          </p:cNvSpPr>
          <p:nvPr>
            <p:ph type="title"/>
          </p:nvPr>
        </p:nvSpPr>
        <p:spPr>
          <a:xfrm>
            <a:off x="623888" y="1709739"/>
            <a:ext cx="7886700" cy="2852737"/>
          </a:xfrm>
        </p:spPr>
        <p:txBody>
          <a:bodyPr anchor="b"/>
          <a:lstStyle>
            <a:lvl1pPr>
              <a:defRPr sz="4500"/>
            </a:lvl1pPr>
          </a:lstStyle>
          <a:p>
            <a:r>
              <a:rPr lang="nl-NL"/>
              <a:t>Klik om stijl te bewerken</a:t>
            </a:r>
          </a:p>
        </p:txBody>
      </p:sp>
      <p:sp>
        <p:nvSpPr>
          <p:cNvPr id="3" name="Tijdelijke aanduiding voor tekst 2">
            <a:extLst>
              <a:ext uri="{FF2B5EF4-FFF2-40B4-BE49-F238E27FC236}">
                <a16:creationId xmlns:a16="http://schemas.microsoft.com/office/drawing/2014/main" xmlns="" id="{71703059-146F-6E4B-A8AB-E664DE91BDC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xmlns="" id="{C2E0885E-A592-D04B-912A-43B438D0C58E}"/>
              </a:ext>
            </a:extLst>
          </p:cNvPr>
          <p:cNvSpPr>
            <a:spLocks noGrp="1"/>
          </p:cNvSpPr>
          <p:nvPr>
            <p:ph type="dt" sz="half" idx="10"/>
          </p:nvPr>
        </p:nvSpPr>
        <p:spPr/>
        <p:txBody>
          <a:bodyPr/>
          <a:lstStyle/>
          <a:p>
            <a:fld id="{97A72C61-0EAC-344F-B801-4456B2F593DA}" type="datetimeFigureOut">
              <a:rPr lang="nl-NL" smtClean="0">
                <a:solidFill>
                  <a:prstClr val="black">
                    <a:tint val="75000"/>
                  </a:prstClr>
                </a:solidFill>
              </a:rPr>
              <a:pPr/>
              <a:t>8-7-2019</a:t>
            </a:fld>
            <a:endParaRPr lang="nl-NL">
              <a:solidFill>
                <a:prstClr val="black">
                  <a:tint val="75000"/>
                </a:prstClr>
              </a:solidFill>
            </a:endParaRPr>
          </a:p>
        </p:txBody>
      </p:sp>
      <p:sp>
        <p:nvSpPr>
          <p:cNvPr id="5" name="Tijdelijke aanduiding voor voettekst 4">
            <a:extLst>
              <a:ext uri="{FF2B5EF4-FFF2-40B4-BE49-F238E27FC236}">
                <a16:creationId xmlns:a16="http://schemas.microsoft.com/office/drawing/2014/main" xmlns="" id="{64A13C0D-7181-E04B-AB0E-23339E138DA5}"/>
              </a:ext>
            </a:extLst>
          </p:cNvPr>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a:extLst>
              <a:ext uri="{FF2B5EF4-FFF2-40B4-BE49-F238E27FC236}">
                <a16:creationId xmlns:a16="http://schemas.microsoft.com/office/drawing/2014/main" xmlns="" id="{51B70AC3-3868-044C-A645-324723EDB1FF}"/>
              </a:ext>
            </a:extLst>
          </p:cNvPr>
          <p:cNvSpPr>
            <a:spLocks noGrp="1"/>
          </p:cNvSpPr>
          <p:nvPr>
            <p:ph type="sldNum" sz="quarter" idx="12"/>
          </p:nvPr>
        </p:nvSpPr>
        <p:spPr/>
        <p:txBody>
          <a:bodyPr/>
          <a:lstStyle/>
          <a:p>
            <a:fld id="{FDD7DDA4-C2E9-764C-B24B-E993BFB02176}"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079901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944563"/>
            <a:ext cx="8229600" cy="1143000"/>
          </a:xfrm>
          <a:prstGeom prst="rect">
            <a:avLst/>
          </a:prstGeom>
        </p:spPr>
        <p:txBody>
          <a:bodyPr vert="horz" lIns="91440" tIns="45720" rIns="91440" bIns="45720" rtlCol="0" anchor="ctr">
            <a:normAutofit/>
          </a:bodyPr>
          <a:lstStyle/>
          <a:p>
            <a:r>
              <a:rPr lang="en-US"/>
              <a:t>Titelstijl van model bewerken</a:t>
            </a:r>
            <a:endParaRPr lang="nl-NL"/>
          </a:p>
        </p:txBody>
      </p:sp>
      <p:sp>
        <p:nvSpPr>
          <p:cNvPr id="1027" name="Tijdelijke aanduiding voor tekst 2"/>
          <p:cNvSpPr>
            <a:spLocks noGrp="1"/>
          </p:cNvSpPr>
          <p:nvPr>
            <p:ph type="body" idx="1"/>
          </p:nvPr>
        </p:nvSpPr>
        <p:spPr bwMode="auto">
          <a:xfrm>
            <a:off x="457200" y="2100263"/>
            <a:ext cx="8229600" cy="4025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KLIK OM DE TEKSTSTIJL VAN HET MODEL TE BEWERKEN</a:t>
            </a:r>
          </a:p>
          <a:p>
            <a:pPr lvl="1"/>
            <a:r>
              <a:rPr lang="en-US" dirty="0" err="1"/>
              <a:t>Tweede</a:t>
            </a:r>
            <a:r>
              <a:rPr lang="en-US" dirty="0"/>
              <a:t> </a:t>
            </a:r>
            <a:r>
              <a:rPr lang="en-US" dirty="0" err="1"/>
              <a:t>niveau</a:t>
            </a:r>
            <a:endParaRPr lang="en-US" dirty="0"/>
          </a:p>
          <a:p>
            <a:pPr lvl="2"/>
            <a:r>
              <a:rPr lang="en-US" dirty="0" err="1"/>
              <a:t>Derde</a:t>
            </a:r>
            <a:r>
              <a:rPr lang="en-US" dirty="0"/>
              <a:t> </a:t>
            </a:r>
            <a:r>
              <a:rPr lang="en-US" dirty="0" err="1"/>
              <a:t>niveau</a:t>
            </a:r>
            <a:endParaRPr lang="en-US" dirty="0"/>
          </a:p>
          <a:p>
            <a:pPr lvl="3"/>
            <a:r>
              <a:rPr lang="en-US" dirty="0" err="1"/>
              <a:t>Vierde</a:t>
            </a:r>
            <a:r>
              <a:rPr lang="en-US" dirty="0"/>
              <a:t> </a:t>
            </a:r>
            <a:r>
              <a:rPr lang="en-US" dirty="0" err="1"/>
              <a:t>niveau</a:t>
            </a:r>
            <a:endParaRPr lang="en-US" dirty="0"/>
          </a:p>
          <a:p>
            <a:pPr lvl="4"/>
            <a:r>
              <a:rPr lang="en-US" dirty="0" err="1"/>
              <a:t>Vijfde</a:t>
            </a:r>
            <a:r>
              <a:rPr lang="en-US" dirty="0"/>
              <a:t> </a:t>
            </a:r>
            <a:r>
              <a:rPr lang="en-US" dirty="0" err="1"/>
              <a:t>niveau</a:t>
            </a:r>
            <a:endParaRPr lang="nl-NL" dirty="0"/>
          </a:p>
        </p:txBody>
      </p:sp>
      <p:sp>
        <p:nvSpPr>
          <p:cNvPr id="5" name="Tijdelijke aanduiding voor voettekst 4"/>
          <p:cNvSpPr>
            <a:spLocks noGrp="1"/>
          </p:cNvSpPr>
          <p:nvPr>
            <p:ph type="ftr" sz="quarter" idx="3"/>
          </p:nvPr>
        </p:nvSpPr>
        <p:spPr>
          <a:xfrm>
            <a:off x="457200" y="6124575"/>
            <a:ext cx="2895600" cy="365125"/>
          </a:xfrm>
          <a:prstGeom prst="rect">
            <a:avLst/>
          </a:prstGeom>
        </p:spPr>
        <p:txBody>
          <a:bodyPr vert="horz" lIns="91440" tIns="45720" rIns="91440" bIns="45720" rtlCol="0" anchor="ctr"/>
          <a:lstStyle>
            <a:lvl1pPr algn="l" fontAlgn="auto">
              <a:spcBef>
                <a:spcPts val="0"/>
              </a:spcBef>
              <a:spcAft>
                <a:spcPts val="0"/>
              </a:spcAft>
              <a:defRPr sz="1000" dirty="0">
                <a:solidFill>
                  <a:schemeClr val="tx1">
                    <a:tint val="75000"/>
                  </a:schemeClr>
                </a:solidFill>
                <a:latin typeface="Arial"/>
                <a:ea typeface="+mn-ea"/>
                <a:cs typeface="Arial"/>
              </a:defRPr>
            </a:lvl1pPr>
          </a:lstStyle>
          <a:p>
            <a:pPr>
              <a:defRPr/>
            </a:pPr>
            <a:endParaRPr lang="nl-NL"/>
          </a:p>
        </p:txBody>
      </p:sp>
      <p:sp>
        <p:nvSpPr>
          <p:cNvPr id="6" name="Tijdelijke aanduiding voor dianummer 5"/>
          <p:cNvSpPr>
            <a:spLocks noGrp="1"/>
          </p:cNvSpPr>
          <p:nvPr>
            <p:ph type="sldNum" sz="quarter" idx="4"/>
          </p:nvPr>
        </p:nvSpPr>
        <p:spPr>
          <a:xfrm>
            <a:off x="8255000" y="6124575"/>
            <a:ext cx="627063"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chemeClr val="bg1"/>
                </a:solidFill>
                <a:ea typeface="Arial" charset="0"/>
                <a:cs typeface="Arial" charset="0"/>
              </a:defRPr>
            </a:lvl1pPr>
          </a:lstStyle>
          <a:p>
            <a:fld id="{49004725-3891-F142-B776-4F4F06198762}" type="slidenum">
              <a:rPr lang="nl-NL"/>
              <a:pPr/>
              <a:t>‹nr.›</a:t>
            </a:fld>
            <a:endParaRPr lang="nl-NL"/>
          </a:p>
        </p:txBody>
      </p:sp>
    </p:spTree>
  </p:cSld>
  <p:clrMap bg1="lt1" tx1="dk1" bg2="lt2" tx2="dk2" accent1="accent1" accent2="accent2" accent3="accent3" accent4="accent4" accent5="accent5" accent6="accent6" hlink="hlink" folHlink="folHlink"/>
  <p:sldLayoutIdLst>
    <p:sldLayoutId id="2147483662" r:id="rId1"/>
    <p:sldLayoutId id="2147483659" r:id="rId2"/>
    <p:sldLayoutId id="2147483663" r:id="rId3"/>
    <p:sldLayoutId id="2147483660" r:id="rId4"/>
    <p:sldLayoutId id="2147483661" r:id="rId5"/>
    <p:sldLayoutId id="2147483664" r:id="rId6"/>
  </p:sldLayoutIdLst>
  <p:hf hdr="0" ftr="0" dt="0"/>
  <p:txStyles>
    <p:titleStyle>
      <a:lvl1pPr algn="l" defTabSz="457200" rtl="0" eaLnBrk="1" fontAlgn="base" hangingPunct="1">
        <a:spcBef>
          <a:spcPct val="0"/>
        </a:spcBef>
        <a:spcAft>
          <a:spcPct val="0"/>
        </a:spcAft>
        <a:defRPr sz="3200" kern="1200" cap="all">
          <a:solidFill>
            <a:srgbClr val="25167A"/>
          </a:solidFill>
          <a:latin typeface="Arial"/>
          <a:ea typeface="ＭＳ Ｐゴシック" charset="-128"/>
          <a:cs typeface="Arial"/>
        </a:defRPr>
      </a:lvl1pPr>
      <a:lvl2pPr algn="l" defTabSz="457200" rtl="0" eaLnBrk="1" fontAlgn="base" hangingPunct="1">
        <a:spcBef>
          <a:spcPct val="0"/>
        </a:spcBef>
        <a:spcAft>
          <a:spcPct val="0"/>
        </a:spcAft>
        <a:defRPr sz="3200">
          <a:solidFill>
            <a:srgbClr val="25167A"/>
          </a:solidFill>
          <a:latin typeface="Arial" charset="0"/>
          <a:ea typeface="ＭＳ Ｐゴシック" charset="-128"/>
        </a:defRPr>
      </a:lvl2pPr>
      <a:lvl3pPr algn="l" defTabSz="457200" rtl="0" eaLnBrk="1" fontAlgn="base" hangingPunct="1">
        <a:spcBef>
          <a:spcPct val="0"/>
        </a:spcBef>
        <a:spcAft>
          <a:spcPct val="0"/>
        </a:spcAft>
        <a:defRPr sz="3200">
          <a:solidFill>
            <a:srgbClr val="25167A"/>
          </a:solidFill>
          <a:latin typeface="Arial" charset="0"/>
          <a:ea typeface="ＭＳ Ｐゴシック" charset="-128"/>
        </a:defRPr>
      </a:lvl3pPr>
      <a:lvl4pPr algn="l" defTabSz="457200" rtl="0" eaLnBrk="1" fontAlgn="base" hangingPunct="1">
        <a:spcBef>
          <a:spcPct val="0"/>
        </a:spcBef>
        <a:spcAft>
          <a:spcPct val="0"/>
        </a:spcAft>
        <a:defRPr sz="3200">
          <a:solidFill>
            <a:srgbClr val="25167A"/>
          </a:solidFill>
          <a:latin typeface="Arial" charset="0"/>
          <a:ea typeface="ＭＳ Ｐゴシック" charset="-128"/>
        </a:defRPr>
      </a:lvl4pPr>
      <a:lvl5pPr algn="l" defTabSz="457200" rtl="0" eaLnBrk="1" fontAlgn="base" hangingPunct="1">
        <a:spcBef>
          <a:spcPct val="0"/>
        </a:spcBef>
        <a:spcAft>
          <a:spcPct val="0"/>
        </a:spcAft>
        <a:defRPr sz="3200">
          <a:solidFill>
            <a:srgbClr val="25167A"/>
          </a:solidFill>
          <a:latin typeface="Arial" charset="0"/>
          <a:ea typeface="ＭＳ Ｐゴシック" charset="-128"/>
        </a:defRPr>
      </a:lvl5pPr>
      <a:lvl6pPr marL="457200" algn="l" defTabSz="457200" rtl="0" eaLnBrk="1" fontAlgn="base" hangingPunct="1">
        <a:spcBef>
          <a:spcPct val="0"/>
        </a:spcBef>
        <a:spcAft>
          <a:spcPct val="0"/>
        </a:spcAft>
        <a:defRPr sz="3200">
          <a:solidFill>
            <a:srgbClr val="25167A"/>
          </a:solidFill>
          <a:latin typeface="Arial" charset="0"/>
          <a:ea typeface="ＭＳ Ｐゴシック" charset="-128"/>
        </a:defRPr>
      </a:lvl6pPr>
      <a:lvl7pPr marL="914400" algn="l" defTabSz="457200" rtl="0" eaLnBrk="1" fontAlgn="base" hangingPunct="1">
        <a:spcBef>
          <a:spcPct val="0"/>
        </a:spcBef>
        <a:spcAft>
          <a:spcPct val="0"/>
        </a:spcAft>
        <a:defRPr sz="3200">
          <a:solidFill>
            <a:srgbClr val="25167A"/>
          </a:solidFill>
          <a:latin typeface="Arial" charset="0"/>
          <a:ea typeface="ＭＳ Ｐゴシック" charset="-128"/>
        </a:defRPr>
      </a:lvl7pPr>
      <a:lvl8pPr marL="1371600" algn="l" defTabSz="457200" rtl="0" eaLnBrk="1" fontAlgn="base" hangingPunct="1">
        <a:spcBef>
          <a:spcPct val="0"/>
        </a:spcBef>
        <a:spcAft>
          <a:spcPct val="0"/>
        </a:spcAft>
        <a:defRPr sz="3200">
          <a:solidFill>
            <a:srgbClr val="25167A"/>
          </a:solidFill>
          <a:latin typeface="Arial" charset="0"/>
          <a:ea typeface="ＭＳ Ｐゴシック" charset="-128"/>
        </a:defRPr>
      </a:lvl8pPr>
      <a:lvl9pPr marL="1828800" algn="l" defTabSz="457200" rtl="0" eaLnBrk="1" fontAlgn="base" hangingPunct="1">
        <a:spcBef>
          <a:spcPct val="0"/>
        </a:spcBef>
        <a:spcAft>
          <a:spcPct val="0"/>
        </a:spcAft>
        <a:defRPr sz="3200">
          <a:solidFill>
            <a:srgbClr val="25167A"/>
          </a:solidFill>
          <a:latin typeface="Arial" charset="0"/>
          <a:ea typeface="ＭＳ Ｐゴシック" charset="-128"/>
        </a:defRPr>
      </a:lvl9pPr>
    </p:titleStyle>
    <p:bodyStyle>
      <a:lvl1pPr marL="342900" indent="-342900" algn="l" defTabSz="457200" rtl="0" eaLnBrk="1" fontAlgn="base" hangingPunct="1">
        <a:spcBef>
          <a:spcPct val="20000"/>
        </a:spcBef>
        <a:spcAft>
          <a:spcPct val="0"/>
        </a:spcAft>
        <a:buFont typeface="Arial"/>
        <a:buChar char="•"/>
        <a:defRPr sz="2000" kern="1200">
          <a:solidFill>
            <a:schemeClr val="tx1"/>
          </a:solidFill>
          <a:latin typeface="Arial"/>
          <a:ea typeface="ＭＳ Ｐゴシック" charset="-128"/>
          <a:cs typeface="Arial"/>
        </a:defRPr>
      </a:lvl1pPr>
      <a:lvl2pPr marL="628650" indent="-28575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128"/>
          <a:cs typeface="Arial"/>
        </a:defRPr>
      </a:lvl2pPr>
      <a:lvl3pPr marL="896938" indent="-285750" algn="l" defTabSz="457200" rtl="0" eaLnBrk="1" fontAlgn="base" hangingPunct="1">
        <a:spcBef>
          <a:spcPct val="20000"/>
        </a:spcBef>
        <a:spcAft>
          <a:spcPct val="0"/>
        </a:spcAft>
        <a:buFont typeface="Arial" charset="0"/>
        <a:buChar char="•"/>
        <a:defRPr sz="1800" kern="1200">
          <a:solidFill>
            <a:schemeClr val="tx1"/>
          </a:solidFill>
          <a:latin typeface="Arial"/>
          <a:ea typeface="ＭＳ Ｐゴシック" charset="-128"/>
          <a:cs typeface="Arial"/>
        </a:defRPr>
      </a:lvl3pPr>
      <a:lvl4pPr marL="1255713" indent="-285750" algn="l" defTabSz="457200" rtl="0" eaLnBrk="1" fontAlgn="base" hangingPunct="1">
        <a:spcBef>
          <a:spcPct val="20000"/>
        </a:spcBef>
        <a:spcAft>
          <a:spcPct val="0"/>
        </a:spcAft>
        <a:buFont typeface="Arial" charset="0"/>
        <a:buChar char="•"/>
        <a:defRPr sz="1600" kern="1200">
          <a:solidFill>
            <a:schemeClr val="tx1"/>
          </a:solidFill>
          <a:latin typeface="Arial"/>
          <a:ea typeface="ＭＳ Ｐゴシック" charset="-128"/>
          <a:cs typeface="Arial"/>
        </a:defRPr>
      </a:lvl4pPr>
      <a:lvl5pPr marL="1612900" indent="-285750" algn="l" defTabSz="457200" rtl="0" eaLnBrk="1" fontAlgn="base" hangingPunct="1">
        <a:spcBef>
          <a:spcPct val="20000"/>
        </a:spcBef>
        <a:spcAft>
          <a:spcPct val="0"/>
        </a:spcAft>
        <a:buFont typeface="Arial" charset="0"/>
        <a:buChar char="•"/>
        <a:defRPr sz="1400" kern="1200">
          <a:solidFill>
            <a:schemeClr val="tx1"/>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xmlns="" id="{979B96F2-C2D6-B64B-87BF-BC8637DC286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xmlns="" id="{7CCB2A53-6AB9-6A4A-9F66-C6401AC2277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xmlns="" id="{B95F8F9B-D431-0B43-809B-1D88D3033F5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fontAlgn="auto">
              <a:spcBef>
                <a:spcPts val="0"/>
              </a:spcBef>
              <a:spcAft>
                <a:spcPts val="0"/>
              </a:spcAft>
            </a:pPr>
            <a:fld id="{97A72C61-0EAC-344F-B801-4456B2F593DA}" type="datetimeFigureOut">
              <a:rPr lang="nl-NL" smtClean="0">
                <a:solidFill>
                  <a:prstClr val="black">
                    <a:tint val="75000"/>
                  </a:prstClr>
                </a:solidFill>
                <a:latin typeface="Calibri" panose="020F0502020204030204"/>
                <a:ea typeface="+mn-ea"/>
                <a:cs typeface="+mn-cs"/>
              </a:rPr>
              <a:pPr defTabSz="685800" fontAlgn="auto">
                <a:spcBef>
                  <a:spcPts val="0"/>
                </a:spcBef>
                <a:spcAft>
                  <a:spcPts val="0"/>
                </a:spcAft>
              </a:pPr>
              <a:t>8-7-2019</a:t>
            </a:fld>
            <a:endParaRPr lang="nl-NL">
              <a:solidFill>
                <a:prstClr val="black">
                  <a:tint val="75000"/>
                </a:prstClr>
              </a:solidFill>
              <a:latin typeface="Calibri" panose="020F0502020204030204"/>
              <a:ea typeface="+mn-ea"/>
              <a:cs typeface="+mn-cs"/>
            </a:endParaRPr>
          </a:p>
        </p:txBody>
      </p:sp>
      <p:sp>
        <p:nvSpPr>
          <p:cNvPr id="5" name="Tijdelijke aanduiding voor voettekst 4">
            <a:extLst>
              <a:ext uri="{FF2B5EF4-FFF2-40B4-BE49-F238E27FC236}">
                <a16:creationId xmlns:a16="http://schemas.microsoft.com/office/drawing/2014/main" xmlns="" id="{5FF274D1-DBB7-7842-98EE-7B60E611BA3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fontAlgn="auto">
              <a:spcBef>
                <a:spcPts val="0"/>
              </a:spcBef>
              <a:spcAft>
                <a:spcPts val="0"/>
              </a:spcAft>
            </a:pPr>
            <a:endParaRPr lang="nl-NL">
              <a:solidFill>
                <a:prstClr val="black">
                  <a:tint val="75000"/>
                </a:prstClr>
              </a:solidFill>
              <a:latin typeface="Calibri" panose="020F0502020204030204"/>
              <a:ea typeface="+mn-ea"/>
              <a:cs typeface="+mn-cs"/>
            </a:endParaRPr>
          </a:p>
        </p:txBody>
      </p:sp>
      <p:sp>
        <p:nvSpPr>
          <p:cNvPr id="6" name="Tijdelijke aanduiding voor dianummer 5">
            <a:extLst>
              <a:ext uri="{FF2B5EF4-FFF2-40B4-BE49-F238E27FC236}">
                <a16:creationId xmlns:a16="http://schemas.microsoft.com/office/drawing/2014/main" xmlns="" id="{14EE3F27-A27B-8844-AE3C-4A870DCA202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fontAlgn="auto">
              <a:spcBef>
                <a:spcPts val="0"/>
              </a:spcBef>
              <a:spcAft>
                <a:spcPts val="0"/>
              </a:spcAft>
            </a:pPr>
            <a:fld id="{FDD7DDA4-C2E9-764C-B24B-E993BFB02176}" type="slidenum">
              <a:rPr lang="nl-NL" smtClean="0">
                <a:solidFill>
                  <a:prstClr val="black">
                    <a:tint val="75000"/>
                  </a:prstClr>
                </a:solidFill>
                <a:latin typeface="Calibri" panose="020F0502020204030204"/>
                <a:ea typeface="+mn-ea"/>
                <a:cs typeface="+mn-cs"/>
              </a:rPr>
              <a:pPr defTabSz="685800" fontAlgn="auto">
                <a:spcBef>
                  <a:spcPts val="0"/>
                </a:spcBef>
                <a:spcAft>
                  <a:spcPts val="0"/>
                </a:spcAft>
              </a:pPr>
              <a:t>‹nr.›</a:t>
            </a:fld>
            <a:endParaRPr lang="nl-NL">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6210243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xmlns="" id="{979B96F2-C2D6-B64B-87BF-BC8637DC286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xmlns="" id="{7CCB2A53-6AB9-6A4A-9F66-C6401AC2277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xmlns="" id="{B95F8F9B-D431-0B43-809B-1D88D3033F5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fontAlgn="auto">
              <a:spcBef>
                <a:spcPts val="0"/>
              </a:spcBef>
              <a:spcAft>
                <a:spcPts val="0"/>
              </a:spcAft>
            </a:pPr>
            <a:fld id="{97A72C61-0EAC-344F-B801-4456B2F593DA}" type="datetimeFigureOut">
              <a:rPr lang="nl-NL" smtClean="0">
                <a:solidFill>
                  <a:prstClr val="black">
                    <a:tint val="75000"/>
                  </a:prstClr>
                </a:solidFill>
                <a:latin typeface="Calibri" panose="020F0502020204030204"/>
                <a:ea typeface="+mn-ea"/>
                <a:cs typeface="+mn-cs"/>
              </a:rPr>
              <a:pPr defTabSz="685800" fontAlgn="auto">
                <a:spcBef>
                  <a:spcPts val="0"/>
                </a:spcBef>
                <a:spcAft>
                  <a:spcPts val="0"/>
                </a:spcAft>
              </a:pPr>
              <a:t>8-7-2019</a:t>
            </a:fld>
            <a:endParaRPr lang="nl-NL">
              <a:solidFill>
                <a:prstClr val="black">
                  <a:tint val="75000"/>
                </a:prstClr>
              </a:solidFill>
              <a:latin typeface="Calibri" panose="020F0502020204030204"/>
              <a:ea typeface="+mn-ea"/>
              <a:cs typeface="+mn-cs"/>
            </a:endParaRPr>
          </a:p>
        </p:txBody>
      </p:sp>
      <p:sp>
        <p:nvSpPr>
          <p:cNvPr id="5" name="Tijdelijke aanduiding voor voettekst 4">
            <a:extLst>
              <a:ext uri="{FF2B5EF4-FFF2-40B4-BE49-F238E27FC236}">
                <a16:creationId xmlns:a16="http://schemas.microsoft.com/office/drawing/2014/main" xmlns="" id="{5FF274D1-DBB7-7842-98EE-7B60E611BA3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fontAlgn="auto">
              <a:spcBef>
                <a:spcPts val="0"/>
              </a:spcBef>
              <a:spcAft>
                <a:spcPts val="0"/>
              </a:spcAft>
            </a:pPr>
            <a:endParaRPr lang="nl-NL">
              <a:solidFill>
                <a:prstClr val="black">
                  <a:tint val="75000"/>
                </a:prstClr>
              </a:solidFill>
              <a:latin typeface="Calibri" panose="020F0502020204030204"/>
              <a:ea typeface="+mn-ea"/>
              <a:cs typeface="+mn-cs"/>
            </a:endParaRPr>
          </a:p>
        </p:txBody>
      </p:sp>
      <p:sp>
        <p:nvSpPr>
          <p:cNvPr id="6" name="Tijdelijke aanduiding voor dianummer 5">
            <a:extLst>
              <a:ext uri="{FF2B5EF4-FFF2-40B4-BE49-F238E27FC236}">
                <a16:creationId xmlns:a16="http://schemas.microsoft.com/office/drawing/2014/main" xmlns="" id="{14EE3F27-A27B-8844-AE3C-4A870DCA202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fontAlgn="auto">
              <a:spcBef>
                <a:spcPts val="0"/>
              </a:spcBef>
              <a:spcAft>
                <a:spcPts val="0"/>
              </a:spcAft>
            </a:pPr>
            <a:fld id="{FDD7DDA4-C2E9-764C-B24B-E993BFB02176}" type="slidenum">
              <a:rPr lang="nl-NL" smtClean="0">
                <a:solidFill>
                  <a:prstClr val="black">
                    <a:tint val="75000"/>
                  </a:prstClr>
                </a:solidFill>
                <a:latin typeface="Calibri" panose="020F0502020204030204"/>
                <a:ea typeface="+mn-ea"/>
                <a:cs typeface="+mn-cs"/>
              </a:rPr>
              <a:pPr defTabSz="685800" fontAlgn="auto">
                <a:spcBef>
                  <a:spcPts val="0"/>
                </a:spcBef>
                <a:spcAft>
                  <a:spcPts val="0"/>
                </a:spcAft>
              </a:pPr>
              <a:t>‹nr.›</a:t>
            </a:fld>
            <a:endParaRPr lang="nl-NL">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86699451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8.xml"/><Relationship Id="rId5" Type="http://schemas.openxmlformats.org/officeDocument/2006/relationships/image" Target="../media/image15.sv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ctrTitle"/>
          </p:nvPr>
        </p:nvSpPr>
        <p:spPr>
          <a:xfrm>
            <a:off x="160093" y="1156060"/>
            <a:ext cx="8793407" cy="941544"/>
          </a:xfrm>
        </p:spPr>
        <p:txBody>
          <a:bodyPr>
            <a:normAutofit/>
          </a:bodyPr>
          <a:lstStyle/>
          <a:p>
            <a:r>
              <a:rPr lang="en-US" sz="2400" b="1" dirty="0" err="1"/>
              <a:t>Versterken</a:t>
            </a:r>
            <a:r>
              <a:rPr lang="en-US" sz="2400" b="1" dirty="0"/>
              <a:t> van </a:t>
            </a:r>
            <a:r>
              <a:rPr lang="en-US" sz="2400" b="1" dirty="0" err="1"/>
              <a:t>jouw</a:t>
            </a:r>
            <a:r>
              <a:rPr lang="en-US" sz="2400" b="1" dirty="0"/>
              <a:t> </a:t>
            </a:r>
            <a:r>
              <a:rPr lang="en-US" sz="2400" b="1" dirty="0" err="1"/>
              <a:t>methodisch</a:t>
            </a:r>
            <a:r>
              <a:rPr lang="en-US" sz="2400" b="1" dirty="0"/>
              <a:t> </a:t>
            </a:r>
            <a:r>
              <a:rPr lang="en-US" sz="2400" b="1" dirty="0" err="1"/>
              <a:t>werken</a:t>
            </a:r>
            <a:r>
              <a:rPr lang="en-US" sz="2400" b="1" dirty="0"/>
              <a:t> in het </a:t>
            </a:r>
            <a:r>
              <a:rPr lang="en-US" sz="2400" b="1" dirty="0" err="1"/>
              <a:t>Jongerenwerk</a:t>
            </a:r>
            <a:endParaRPr lang="nl-NL" sz="2400" b="1" dirty="0"/>
          </a:p>
        </p:txBody>
      </p:sp>
      <p:sp>
        <p:nvSpPr>
          <p:cNvPr id="10244" name="Tijdelijke aanduiding voor dianummer 3"/>
          <p:cNvSpPr>
            <a:spLocks noGrp="1"/>
          </p:cNvSpPr>
          <p:nvPr>
            <p:ph type="sldNum" sz="quarter" idx="11"/>
          </p:nvPr>
        </p:nvSpPr>
        <p:spPr/>
        <p:txBody>
          <a:bodyPr/>
          <a:lstStyle/>
          <a:p>
            <a:fld id="{DED20875-690C-424D-BCF7-69D788244D42}" type="slidenum">
              <a:rPr lang="nl-NL" smtClean="0"/>
              <a:pPr/>
              <a:t>1</a:t>
            </a:fld>
            <a:endParaRPr lang="nl-NL"/>
          </a:p>
        </p:txBody>
      </p:sp>
      <p:sp>
        <p:nvSpPr>
          <p:cNvPr id="2" name="Ondertitel 1"/>
          <p:cNvSpPr>
            <a:spLocks noGrp="1"/>
          </p:cNvSpPr>
          <p:nvPr>
            <p:ph type="subTitle" idx="1"/>
          </p:nvPr>
        </p:nvSpPr>
        <p:spPr/>
        <p:txBody>
          <a:bodyPr/>
          <a:lstStyle/>
          <a:p>
            <a:r>
              <a:rPr lang="en-US" dirty="0"/>
              <a:t>Jeremy Rijnders, </a:t>
            </a:r>
            <a:r>
              <a:rPr lang="en-US" dirty="0" err="1"/>
              <a:t>onderzoeker</a:t>
            </a:r>
            <a:r>
              <a:rPr lang="en-US" dirty="0"/>
              <a:t> Youth Spot</a:t>
            </a:r>
          </a:p>
          <a:p>
            <a:r>
              <a:rPr lang="en-US" dirty="0"/>
              <a:t>Dejan </a:t>
            </a:r>
            <a:r>
              <a:rPr lang="en-US" dirty="0" err="1"/>
              <a:t>Todorović</a:t>
            </a:r>
            <a:r>
              <a:rPr lang="en-US" dirty="0"/>
              <a:t>, </a:t>
            </a:r>
            <a:r>
              <a:rPr lang="en-US" dirty="0" err="1"/>
              <a:t>onderzoeker</a:t>
            </a:r>
            <a:r>
              <a:rPr lang="en-US" dirty="0"/>
              <a:t> </a:t>
            </a:r>
            <a:r>
              <a:rPr lang="en-US"/>
              <a:t>Youth Spot</a:t>
            </a:r>
            <a:endParaRPr lang="en-US" dirty="0"/>
          </a:p>
          <a:p>
            <a:endParaRPr lang="nl-NL"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METHODISCH WERKEN JONGERENWERK</a:t>
            </a:r>
            <a:br>
              <a:rPr lang="en-US" dirty="0"/>
            </a:br>
            <a:r>
              <a:rPr lang="en-US" dirty="0"/>
              <a:t>KENMERK 4: MULTI-METHODISCH</a:t>
            </a:r>
          </a:p>
        </p:txBody>
      </p:sp>
      <p:sp>
        <p:nvSpPr>
          <p:cNvPr id="3" name="Content Placeholder 2"/>
          <p:cNvSpPr>
            <a:spLocks noGrp="1"/>
          </p:cNvSpPr>
          <p:nvPr>
            <p:ph sz="half" idx="1"/>
          </p:nvPr>
        </p:nvSpPr>
        <p:spPr>
          <a:xfrm>
            <a:off x="3180510" y="2375809"/>
            <a:ext cx="5979820" cy="4049641"/>
          </a:xfrm>
        </p:spPr>
        <p:txBody>
          <a:bodyPr>
            <a:normAutofit/>
          </a:bodyPr>
          <a:lstStyle/>
          <a:p>
            <a:pPr>
              <a:buFont typeface="Wingdings" panose="05000000000000000000" pitchFamily="2" charset="2"/>
              <a:buChar char="Ø"/>
            </a:pPr>
            <a:r>
              <a:rPr lang="nl-NL" dirty="0"/>
              <a:t>Multi-methodisch handelen is het in contact met jongeren </a:t>
            </a:r>
            <a:r>
              <a:rPr lang="nl-NL" dirty="0">
                <a:solidFill>
                  <a:schemeClr val="accent6">
                    <a:lumMod val="75000"/>
                  </a:schemeClr>
                </a:solidFill>
              </a:rPr>
              <a:t>toepassen van verschillende generieke en specifieke methodieken. </a:t>
            </a:r>
            <a:r>
              <a:rPr lang="nl-NL" dirty="0"/>
              <a:t> </a:t>
            </a:r>
          </a:p>
          <a:p>
            <a:pPr>
              <a:buFont typeface="Wingdings" panose="05000000000000000000" pitchFamily="2" charset="2"/>
              <a:buChar char="Ø"/>
            </a:pPr>
            <a:endParaRPr lang="nl-NL" dirty="0"/>
          </a:p>
        </p:txBody>
      </p:sp>
      <p:pic>
        <p:nvPicPr>
          <p:cNvPr id="5" name="Afbeelding 4">
            <a:extLst>
              <a:ext uri="{FF2B5EF4-FFF2-40B4-BE49-F238E27FC236}">
                <a16:creationId xmlns:a16="http://schemas.microsoft.com/office/drawing/2014/main" xmlns="" id="{B6E19AE6-F9AE-1E41-94D6-56FAD7C5E6D0}"/>
              </a:ext>
            </a:extLst>
          </p:cNvPr>
          <p:cNvPicPr>
            <a:picLocks noChangeAspect="1"/>
          </p:cNvPicPr>
          <p:nvPr/>
        </p:nvPicPr>
        <p:blipFill rotWithShape="1">
          <a:blip r:embed="rId2"/>
          <a:srcRect r="817" b="14182"/>
          <a:stretch/>
        </p:blipFill>
        <p:spPr>
          <a:xfrm>
            <a:off x="125838" y="3633022"/>
            <a:ext cx="5187963" cy="2196000"/>
          </a:xfrm>
          <a:prstGeom prst="rect">
            <a:avLst/>
          </a:prstGeom>
        </p:spPr>
      </p:pic>
      <p:sp>
        <p:nvSpPr>
          <p:cNvPr id="6" name="Rechthoek 5">
            <a:extLst>
              <a:ext uri="{FF2B5EF4-FFF2-40B4-BE49-F238E27FC236}">
                <a16:creationId xmlns:a16="http://schemas.microsoft.com/office/drawing/2014/main" xmlns="" id="{0097AB91-22DE-E04D-8354-50C7CA5128CD}"/>
              </a:ext>
            </a:extLst>
          </p:cNvPr>
          <p:cNvSpPr/>
          <p:nvPr/>
        </p:nvSpPr>
        <p:spPr>
          <a:xfrm>
            <a:off x="4549143" y="4628693"/>
            <a:ext cx="4572000" cy="1200329"/>
          </a:xfrm>
          <a:prstGeom prst="rect">
            <a:avLst/>
          </a:prstGeom>
        </p:spPr>
        <p:txBody>
          <a:bodyPr>
            <a:spAutoFit/>
          </a:bodyPr>
          <a:lstStyle/>
          <a:p>
            <a:pPr lvl="3" defTabSz="685800" fontAlgn="auto">
              <a:spcBef>
                <a:spcPts val="0"/>
              </a:spcBef>
              <a:spcAft>
                <a:spcPts val="0"/>
              </a:spcAft>
              <a:buFont typeface="Wingdings" panose="05000000000000000000" pitchFamily="2" charset="2"/>
              <a:buChar char="Ø"/>
            </a:pPr>
            <a:r>
              <a:rPr lang="nl-NL" dirty="0">
                <a:solidFill>
                  <a:srgbClr val="FFC000"/>
                </a:solidFill>
                <a:latin typeface="Calibri" panose="020F0502020204030204"/>
                <a:ea typeface="+mn-ea"/>
                <a:cs typeface="+mn-cs"/>
              </a:rPr>
              <a:t> Het is onbekend is op welke manier jongerenwerkers komen tot die combinatie van meerdere methodieken. </a:t>
            </a:r>
          </a:p>
        </p:txBody>
      </p:sp>
    </p:spTree>
    <p:extLst>
      <p:ext uri="{BB962C8B-B14F-4D97-AF65-F5344CB8AC3E}">
        <p14:creationId xmlns:p14="http://schemas.microsoft.com/office/powerpoint/2010/main" val="459961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16A0BE-8C9B-47A1-AD32-DB1B49C6AF72}"/>
              </a:ext>
            </a:extLst>
          </p:cNvPr>
          <p:cNvSpPr>
            <a:spLocks noGrp="1"/>
          </p:cNvSpPr>
          <p:nvPr>
            <p:ph type="title"/>
          </p:nvPr>
        </p:nvSpPr>
        <p:spPr/>
        <p:txBody>
          <a:bodyPr/>
          <a:lstStyle/>
          <a:p>
            <a:r>
              <a:rPr lang="en-US" dirty="0"/>
              <a:t>METHODISCH WERKEN JONGERENWERK</a:t>
            </a:r>
            <a:br>
              <a:rPr lang="en-US" dirty="0"/>
            </a:br>
            <a:r>
              <a:rPr lang="en-US" dirty="0"/>
              <a:t>KENMERK 5: UITGANGSPUNTEN</a:t>
            </a:r>
            <a:endParaRPr lang="nl-NL" dirty="0"/>
          </a:p>
        </p:txBody>
      </p:sp>
      <p:sp>
        <p:nvSpPr>
          <p:cNvPr id="3" name="Content Placeholder 2">
            <a:extLst>
              <a:ext uri="{FF2B5EF4-FFF2-40B4-BE49-F238E27FC236}">
                <a16:creationId xmlns:a16="http://schemas.microsoft.com/office/drawing/2014/main" xmlns="" id="{4537705A-503B-4E44-B465-FA1924CD250A}"/>
              </a:ext>
            </a:extLst>
          </p:cNvPr>
          <p:cNvSpPr>
            <a:spLocks noGrp="1"/>
          </p:cNvSpPr>
          <p:nvPr>
            <p:ph idx="1"/>
          </p:nvPr>
        </p:nvSpPr>
        <p:spPr>
          <a:xfrm>
            <a:off x="4572000" y="1825625"/>
            <a:ext cx="3943350" cy="4351338"/>
          </a:xfrm>
        </p:spPr>
        <p:txBody>
          <a:bodyPr/>
          <a:lstStyle/>
          <a:p>
            <a:pPr marL="0" indent="0">
              <a:buNone/>
            </a:pPr>
            <a:r>
              <a:rPr lang="nl-NL" dirty="0"/>
              <a:t>Methodische uitgangspunten die ten grondslag liggen aan het methodisch handelen.</a:t>
            </a:r>
          </a:p>
          <a:p>
            <a:pPr marL="0" indent="0">
              <a:buNone/>
            </a:pPr>
            <a:endParaRPr lang="en-US" dirty="0"/>
          </a:p>
          <a:p>
            <a:pPr>
              <a:buFont typeface="Wingdings" panose="05000000000000000000" pitchFamily="2" charset="2"/>
              <a:buChar char="Ø"/>
            </a:pPr>
            <a:r>
              <a:rPr lang="en-US" dirty="0"/>
              <a:t>M</a:t>
            </a:r>
            <a:r>
              <a:rPr lang="nl-NL" dirty="0" err="1"/>
              <a:t>ethodische</a:t>
            </a:r>
            <a:r>
              <a:rPr lang="nl-NL" dirty="0"/>
              <a:t> stappen: een bepaalde volgordelijkheid van handelen</a:t>
            </a:r>
          </a:p>
          <a:p>
            <a:pPr>
              <a:buFont typeface="Wingdings" panose="05000000000000000000" pitchFamily="2" charset="2"/>
              <a:buChar char="Ø"/>
            </a:pPr>
            <a:endParaRPr lang="nl-NL" dirty="0"/>
          </a:p>
          <a:p>
            <a:pPr>
              <a:buFont typeface="Wingdings" panose="05000000000000000000" pitchFamily="2" charset="2"/>
              <a:buChar char="Ø"/>
            </a:pPr>
            <a:r>
              <a:rPr lang="en-US" dirty="0"/>
              <a:t>M</a:t>
            </a:r>
            <a:r>
              <a:rPr lang="nl-NL" dirty="0" err="1"/>
              <a:t>ethodische</a:t>
            </a:r>
            <a:r>
              <a:rPr lang="nl-NL" dirty="0"/>
              <a:t> principes: inhoudelijke richting in het contact met jongeren</a:t>
            </a:r>
          </a:p>
        </p:txBody>
      </p:sp>
      <p:pic>
        <p:nvPicPr>
          <p:cNvPr id="5" name="Graphic 4" descr="Shoe footprints">
            <a:extLst>
              <a:ext uri="{FF2B5EF4-FFF2-40B4-BE49-F238E27FC236}">
                <a16:creationId xmlns:a16="http://schemas.microsoft.com/office/drawing/2014/main" xmlns="" id="{3F447078-1A3B-4023-B4ED-D87EDA58A59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78195" y="4566684"/>
            <a:ext cx="914400" cy="914400"/>
          </a:xfrm>
          <a:prstGeom prst="rect">
            <a:avLst/>
          </a:prstGeom>
        </p:spPr>
      </p:pic>
      <p:pic>
        <p:nvPicPr>
          <p:cNvPr id="7" name="Graphic 6" descr="Shoe footprints">
            <a:extLst>
              <a:ext uri="{FF2B5EF4-FFF2-40B4-BE49-F238E27FC236}">
                <a16:creationId xmlns:a16="http://schemas.microsoft.com/office/drawing/2014/main" xmlns="" id="{043FE70C-6B6A-4E8B-A1DD-3B7D460C09F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78195" y="3312042"/>
            <a:ext cx="914400" cy="914400"/>
          </a:xfrm>
          <a:prstGeom prst="rect">
            <a:avLst/>
          </a:prstGeom>
        </p:spPr>
      </p:pic>
      <p:pic>
        <p:nvPicPr>
          <p:cNvPr id="9" name="Graphic 8" descr="Shoe footprints">
            <a:extLst>
              <a:ext uri="{FF2B5EF4-FFF2-40B4-BE49-F238E27FC236}">
                <a16:creationId xmlns:a16="http://schemas.microsoft.com/office/drawing/2014/main" xmlns="" id="{FA5EA817-FFA9-4583-8661-B8EFCE38842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78195" y="2094614"/>
            <a:ext cx="914400" cy="914400"/>
          </a:xfrm>
          <a:prstGeom prst="rect">
            <a:avLst/>
          </a:prstGeom>
        </p:spPr>
      </p:pic>
      <p:pic>
        <p:nvPicPr>
          <p:cNvPr id="11" name="Graphic 10" descr="Head with gears">
            <a:extLst>
              <a:ext uri="{FF2B5EF4-FFF2-40B4-BE49-F238E27FC236}">
                <a16:creationId xmlns:a16="http://schemas.microsoft.com/office/drawing/2014/main" xmlns="" id="{A026AF3B-55D0-40FA-8B60-CE4CA03D2EF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647507" y="3312042"/>
            <a:ext cx="914400" cy="914400"/>
          </a:xfrm>
          <a:prstGeom prst="rect">
            <a:avLst/>
          </a:prstGeom>
        </p:spPr>
      </p:pic>
    </p:spTree>
    <p:extLst>
      <p:ext uri="{BB962C8B-B14F-4D97-AF65-F5344CB8AC3E}">
        <p14:creationId xmlns:p14="http://schemas.microsoft.com/office/powerpoint/2010/main" val="2567023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xmlns="" id="{E039F28D-69FA-E745-BF81-7854683410F7}"/>
              </a:ext>
            </a:extLst>
          </p:cNvPr>
          <p:cNvSpPr>
            <a:spLocks noGrp="1"/>
          </p:cNvSpPr>
          <p:nvPr>
            <p:ph type="sldNum" sz="quarter" idx="11"/>
          </p:nvPr>
        </p:nvSpPr>
        <p:spPr/>
        <p:txBody>
          <a:bodyPr/>
          <a:lstStyle/>
          <a:p>
            <a:fld id="{D7B78C02-9663-8F41-9A9C-C254456693DC}" type="slidenum">
              <a:rPr lang="nl-NL" smtClean="0">
                <a:solidFill>
                  <a:prstClr val="black">
                    <a:tint val="75000"/>
                  </a:prstClr>
                </a:solidFill>
              </a:rPr>
              <a:pPr/>
              <a:t>12</a:t>
            </a:fld>
            <a:endParaRPr lang="nl-NL">
              <a:solidFill>
                <a:prstClr val="black">
                  <a:tint val="75000"/>
                </a:prstClr>
              </a:solidFill>
            </a:endParaRPr>
          </a:p>
        </p:txBody>
      </p:sp>
      <p:graphicFrame>
        <p:nvGraphicFramePr>
          <p:cNvPr id="7" name="Tijdelijke aanduiding voor inhoud 6">
            <a:extLst>
              <a:ext uri="{FF2B5EF4-FFF2-40B4-BE49-F238E27FC236}">
                <a16:creationId xmlns:a16="http://schemas.microsoft.com/office/drawing/2014/main" xmlns="" id="{C27A5ABC-69AD-4540-94FC-9329D636EC4B}"/>
              </a:ext>
            </a:extLst>
          </p:cNvPr>
          <p:cNvGraphicFramePr>
            <a:graphicFrameLocks noGrp="1"/>
          </p:cNvGraphicFramePr>
          <p:nvPr>
            <p:ph sz="half" idx="1"/>
            <p:extLst>
              <p:ext uri="{D42A27DB-BD31-4B8C-83A1-F6EECF244321}">
                <p14:modId xmlns:p14="http://schemas.microsoft.com/office/powerpoint/2010/main" val="942573729"/>
              </p:ext>
            </p:extLst>
          </p:nvPr>
        </p:nvGraphicFramePr>
        <p:xfrm>
          <a:off x="195943" y="2307228"/>
          <a:ext cx="9091749" cy="36707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el 2">
            <a:extLst>
              <a:ext uri="{FF2B5EF4-FFF2-40B4-BE49-F238E27FC236}">
                <a16:creationId xmlns:a16="http://schemas.microsoft.com/office/drawing/2014/main" xmlns="" id="{C49DE38F-C88F-4F48-86D8-EEA58FE07B12}"/>
              </a:ext>
            </a:extLst>
          </p:cNvPr>
          <p:cNvSpPr>
            <a:spLocks noGrp="1"/>
          </p:cNvSpPr>
          <p:nvPr>
            <p:ph type="title"/>
          </p:nvPr>
        </p:nvSpPr>
        <p:spPr>
          <a:xfrm>
            <a:off x="107768" y="857250"/>
            <a:ext cx="9301494" cy="1209234"/>
          </a:xfrm>
        </p:spPr>
        <p:txBody>
          <a:bodyPr/>
          <a:lstStyle/>
          <a:p>
            <a:r>
              <a:rPr lang="nl-NL" dirty="0"/>
              <a:t>JONGERENWERK IS EEN BEROEP IN ONTWIKKELING</a:t>
            </a:r>
          </a:p>
        </p:txBody>
      </p:sp>
    </p:spTree>
    <p:extLst>
      <p:ext uri="{BB962C8B-B14F-4D97-AF65-F5344CB8AC3E}">
        <p14:creationId xmlns:p14="http://schemas.microsoft.com/office/powerpoint/2010/main" val="843836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C7E50F8-27F2-3542-909F-E18088AA7524}"/>
              </a:ext>
            </a:extLst>
          </p:cNvPr>
          <p:cNvSpPr>
            <a:spLocks noGrp="1"/>
          </p:cNvSpPr>
          <p:nvPr>
            <p:ph type="ctrTitle"/>
          </p:nvPr>
        </p:nvSpPr>
        <p:spPr/>
        <p:txBody>
          <a:bodyPr/>
          <a:lstStyle/>
          <a:p>
            <a:r>
              <a:rPr lang="nl-NL" dirty="0"/>
              <a:t>Grondstructuur methodisch werken in het jongerenwerk</a:t>
            </a:r>
          </a:p>
        </p:txBody>
      </p:sp>
    </p:spTree>
    <p:extLst>
      <p:ext uri="{BB962C8B-B14F-4D97-AF65-F5344CB8AC3E}">
        <p14:creationId xmlns:p14="http://schemas.microsoft.com/office/powerpoint/2010/main" val="1755345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8631804-AB73-014F-97FB-E270E196EE5C}"/>
              </a:ext>
            </a:extLst>
          </p:cNvPr>
          <p:cNvSpPr>
            <a:spLocks noGrp="1"/>
          </p:cNvSpPr>
          <p:nvPr>
            <p:ph type="title"/>
          </p:nvPr>
        </p:nvSpPr>
        <p:spPr>
          <a:xfrm>
            <a:off x="628650" y="923277"/>
            <a:ext cx="7886700" cy="994172"/>
          </a:xfrm>
        </p:spPr>
        <p:txBody>
          <a:bodyPr/>
          <a:lstStyle/>
          <a:p>
            <a:r>
              <a:rPr lang="nl-NL" dirty="0"/>
              <a:t>GRONDSTRUCTUUR </a:t>
            </a:r>
          </a:p>
        </p:txBody>
      </p:sp>
      <p:sp>
        <p:nvSpPr>
          <p:cNvPr id="3" name="Tijdelijke aanduiding voor inhoud 2">
            <a:extLst>
              <a:ext uri="{FF2B5EF4-FFF2-40B4-BE49-F238E27FC236}">
                <a16:creationId xmlns:a16="http://schemas.microsoft.com/office/drawing/2014/main" xmlns="" id="{7DE796AB-5110-F74B-9C82-CF84F5067FAE}"/>
              </a:ext>
            </a:extLst>
          </p:cNvPr>
          <p:cNvSpPr>
            <a:spLocks noGrp="1"/>
          </p:cNvSpPr>
          <p:nvPr>
            <p:ph idx="1"/>
          </p:nvPr>
        </p:nvSpPr>
        <p:spPr>
          <a:xfrm>
            <a:off x="296142" y="1979468"/>
            <a:ext cx="8515350" cy="4229099"/>
          </a:xfrm>
        </p:spPr>
        <p:txBody>
          <a:bodyPr>
            <a:normAutofit/>
          </a:bodyPr>
          <a:lstStyle/>
          <a:p>
            <a:pPr marL="0" indent="0">
              <a:buNone/>
            </a:pPr>
            <a:r>
              <a:rPr lang="nl-NL" i="1" dirty="0"/>
              <a:t>Wat is het?</a:t>
            </a:r>
          </a:p>
          <a:p>
            <a:pPr>
              <a:buFont typeface="Wingdings" pitchFamily="2" charset="2"/>
              <a:buChar char="Ø"/>
            </a:pPr>
            <a:r>
              <a:rPr lang="nl-NL" dirty="0"/>
              <a:t> Systematiek van het planmatig werken in het jongerenwerk</a:t>
            </a:r>
          </a:p>
          <a:p>
            <a:endParaRPr lang="nl-NL" dirty="0"/>
          </a:p>
          <a:p>
            <a:pPr marL="0" indent="0">
              <a:buNone/>
            </a:pPr>
            <a:r>
              <a:rPr lang="nl-NL" i="1" dirty="0"/>
              <a:t>Waarom belangrijk?</a:t>
            </a:r>
          </a:p>
          <a:p>
            <a:pPr>
              <a:buFont typeface="Wingdings" pitchFamily="2" charset="2"/>
              <a:buChar char="Ø"/>
            </a:pPr>
            <a:r>
              <a:rPr lang="nl-NL" dirty="0"/>
              <a:t> Doelgericht en systematisch werken </a:t>
            </a:r>
          </a:p>
          <a:p>
            <a:pPr>
              <a:buFont typeface="Wingdings" pitchFamily="2" charset="2"/>
              <a:buChar char="Ø"/>
            </a:pPr>
            <a:r>
              <a:rPr lang="nl-NL" dirty="0"/>
              <a:t> Inspelen </a:t>
            </a:r>
            <a:r>
              <a:rPr lang="nl-NL"/>
              <a:t>op leefwereld van jongeren, </a:t>
            </a:r>
            <a:r>
              <a:rPr lang="nl-NL" dirty="0"/>
              <a:t>de context en opdracht gemeente   </a:t>
            </a:r>
          </a:p>
          <a:p>
            <a:pPr>
              <a:buFont typeface="Wingdings" pitchFamily="2" charset="2"/>
              <a:buChar char="Ø"/>
            </a:pPr>
            <a:r>
              <a:rPr lang="nl-NL" dirty="0"/>
              <a:t> Handelen onderbouwen met bestaande kennis</a:t>
            </a:r>
          </a:p>
          <a:p>
            <a:pPr marL="0" indent="0">
              <a:buNone/>
            </a:pPr>
            <a:endParaRPr lang="nl-NL" dirty="0"/>
          </a:p>
        </p:txBody>
      </p:sp>
    </p:spTree>
    <p:extLst>
      <p:ext uri="{BB962C8B-B14F-4D97-AF65-F5344CB8AC3E}">
        <p14:creationId xmlns:p14="http://schemas.microsoft.com/office/powerpoint/2010/main" val="1498361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4521BA5-4093-DB4D-91CA-07253ED9DCB6}"/>
              </a:ext>
            </a:extLst>
          </p:cNvPr>
          <p:cNvSpPr>
            <a:spLocks noGrp="1"/>
          </p:cNvSpPr>
          <p:nvPr>
            <p:ph type="title"/>
          </p:nvPr>
        </p:nvSpPr>
        <p:spPr>
          <a:xfrm>
            <a:off x="628650" y="1437257"/>
            <a:ext cx="3584122" cy="3730739"/>
          </a:xfrm>
        </p:spPr>
        <p:txBody>
          <a:bodyPr>
            <a:normAutofit/>
          </a:bodyPr>
          <a:lstStyle/>
          <a:p>
            <a:r>
              <a:rPr lang="nl-NL" dirty="0"/>
              <a:t>PROGRAMMEREN:</a:t>
            </a:r>
            <a:br>
              <a:rPr lang="nl-NL" dirty="0"/>
            </a:br>
            <a:r>
              <a:rPr lang="nl-NL" dirty="0"/>
              <a:t> </a:t>
            </a:r>
            <a:br>
              <a:rPr lang="nl-NL" dirty="0"/>
            </a:br>
            <a:r>
              <a:rPr lang="nl-NL" dirty="0"/>
              <a:t>het doorlopen van </a:t>
            </a:r>
            <a:r>
              <a:rPr lang="nl-NL" b="1" dirty="0"/>
              <a:t>vijf fasen </a:t>
            </a:r>
            <a:r>
              <a:rPr lang="nl-NL" dirty="0"/>
              <a:t>in een </a:t>
            </a:r>
            <a:r>
              <a:rPr lang="nl-NL" b="1" dirty="0"/>
              <a:t>cyclisch</a:t>
            </a:r>
            <a:r>
              <a:rPr lang="nl-NL" dirty="0"/>
              <a:t> </a:t>
            </a:r>
            <a:r>
              <a:rPr lang="nl-NL" b="1" dirty="0" err="1"/>
              <a:t>trialogisch</a:t>
            </a:r>
            <a:r>
              <a:rPr lang="nl-NL" dirty="0"/>
              <a:t> proces op </a:t>
            </a:r>
            <a:r>
              <a:rPr lang="nl-NL" b="1" dirty="0"/>
              <a:t>drie niveaus</a:t>
            </a:r>
          </a:p>
        </p:txBody>
      </p:sp>
      <p:pic>
        <p:nvPicPr>
          <p:cNvPr id="5" name="Tijdelijke aanduiding voor inhoud 4">
            <a:extLst>
              <a:ext uri="{FF2B5EF4-FFF2-40B4-BE49-F238E27FC236}">
                <a16:creationId xmlns:a16="http://schemas.microsoft.com/office/drawing/2014/main" xmlns="" id="{3D72AACC-18CF-B34C-AB6D-1E8DF7416800}"/>
              </a:ext>
            </a:extLst>
          </p:cNvPr>
          <p:cNvPicPr>
            <a:picLocks noGrp="1" noChangeAspect="1"/>
          </p:cNvPicPr>
          <p:nvPr>
            <p:ph idx="1"/>
          </p:nvPr>
        </p:nvPicPr>
        <p:blipFill rotWithShape="1">
          <a:blip r:embed="rId3"/>
          <a:srcRect l="25442" t="12613" r="28374" b="26684"/>
          <a:stretch/>
        </p:blipFill>
        <p:spPr>
          <a:xfrm>
            <a:off x="4065814" y="685798"/>
            <a:ext cx="4714364" cy="4824000"/>
          </a:xfrm>
        </p:spPr>
      </p:pic>
    </p:spTree>
    <p:extLst>
      <p:ext uri="{BB962C8B-B14F-4D97-AF65-F5344CB8AC3E}">
        <p14:creationId xmlns:p14="http://schemas.microsoft.com/office/powerpoint/2010/main" val="1251361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7B9076D-0D66-BF4B-BFE6-3EF665AFF122}"/>
              </a:ext>
            </a:extLst>
          </p:cNvPr>
          <p:cNvSpPr>
            <a:spLocks noGrp="1"/>
          </p:cNvSpPr>
          <p:nvPr>
            <p:ph type="title"/>
          </p:nvPr>
        </p:nvSpPr>
        <p:spPr>
          <a:xfrm>
            <a:off x="200023" y="1873706"/>
            <a:ext cx="3057527" cy="3037116"/>
          </a:xfrm>
        </p:spPr>
        <p:txBody>
          <a:bodyPr>
            <a:normAutofit fontScale="90000"/>
          </a:bodyPr>
          <a:lstStyle/>
          <a:p>
            <a:r>
              <a:rPr lang="nl-NL" dirty="0"/>
              <a:t>PROGRAMMEREN:</a:t>
            </a:r>
            <a:br>
              <a:rPr lang="nl-NL" dirty="0"/>
            </a:br>
            <a:r>
              <a:rPr lang="nl-NL" dirty="0"/>
              <a:t/>
            </a:r>
            <a:br>
              <a:rPr lang="nl-NL" dirty="0"/>
            </a:br>
            <a:r>
              <a:rPr lang="nl-NL" b="1" dirty="0"/>
              <a:t>VIJF FASEN </a:t>
            </a:r>
            <a:r>
              <a:rPr lang="nl-NL" dirty="0"/>
              <a:t/>
            </a:r>
            <a:br>
              <a:rPr lang="nl-NL" dirty="0"/>
            </a:br>
            <a:r>
              <a:rPr lang="nl-NL" dirty="0"/>
              <a:t>in een cyclisch </a:t>
            </a:r>
            <a:r>
              <a:rPr lang="nl-NL" dirty="0" err="1"/>
              <a:t>trialogisch</a:t>
            </a:r>
            <a:r>
              <a:rPr lang="nl-NL" dirty="0"/>
              <a:t> proces op drie niveaus </a:t>
            </a:r>
            <a:br>
              <a:rPr lang="nl-NL" dirty="0"/>
            </a:br>
            <a:endParaRPr lang="nl-NL" dirty="0"/>
          </a:p>
        </p:txBody>
      </p:sp>
      <p:pic>
        <p:nvPicPr>
          <p:cNvPr id="5" name="Tijdelijke aanduiding voor inhoud 4">
            <a:extLst>
              <a:ext uri="{FF2B5EF4-FFF2-40B4-BE49-F238E27FC236}">
                <a16:creationId xmlns:a16="http://schemas.microsoft.com/office/drawing/2014/main" xmlns="" id="{A035E66B-85A3-1B47-A380-DDB4915F377C}"/>
              </a:ext>
            </a:extLst>
          </p:cNvPr>
          <p:cNvPicPr>
            <a:picLocks noGrp="1" noChangeAspect="1"/>
          </p:cNvPicPr>
          <p:nvPr>
            <p:ph idx="1"/>
          </p:nvPr>
        </p:nvPicPr>
        <p:blipFill rotWithShape="1">
          <a:blip r:embed="rId3"/>
          <a:srcRect l="29159" t="2698" r="32860" b="52271"/>
          <a:stretch/>
        </p:blipFill>
        <p:spPr>
          <a:xfrm>
            <a:off x="3978119" y="1615087"/>
            <a:ext cx="4420959" cy="4080889"/>
          </a:xfrm>
        </p:spPr>
      </p:pic>
      <p:sp>
        <p:nvSpPr>
          <p:cNvPr id="8" name="Tekstvak 7">
            <a:extLst>
              <a:ext uri="{FF2B5EF4-FFF2-40B4-BE49-F238E27FC236}">
                <a16:creationId xmlns:a16="http://schemas.microsoft.com/office/drawing/2014/main" xmlns="" id="{45C8F7EF-B664-D140-9252-4B061E272374}"/>
              </a:ext>
            </a:extLst>
          </p:cNvPr>
          <p:cNvSpPr txBox="1"/>
          <p:nvPr/>
        </p:nvSpPr>
        <p:spPr>
          <a:xfrm>
            <a:off x="3955600" y="2449285"/>
            <a:ext cx="1209370" cy="369332"/>
          </a:xfrm>
          <a:prstGeom prst="rect">
            <a:avLst/>
          </a:prstGeom>
          <a:noFill/>
        </p:spPr>
        <p:txBody>
          <a:bodyPr wrap="none" rtlCol="0">
            <a:spAutoFit/>
          </a:bodyPr>
          <a:lstStyle/>
          <a:p>
            <a:pPr defTabSz="685800" fontAlgn="auto">
              <a:spcBef>
                <a:spcPts val="0"/>
              </a:spcBef>
              <a:spcAft>
                <a:spcPts val="0"/>
              </a:spcAft>
            </a:pPr>
            <a:r>
              <a:rPr lang="nl-NL" dirty="0">
                <a:solidFill>
                  <a:prstClr val="black"/>
                </a:solidFill>
                <a:latin typeface="Calibri" panose="020F0502020204030204"/>
                <a:ea typeface="+mn-ea"/>
                <a:cs typeface="+mn-cs"/>
              </a:rPr>
              <a:t>Oriënteren</a:t>
            </a:r>
          </a:p>
        </p:txBody>
      </p:sp>
      <p:sp>
        <p:nvSpPr>
          <p:cNvPr id="13" name="Tekstvak 12">
            <a:extLst>
              <a:ext uri="{FF2B5EF4-FFF2-40B4-BE49-F238E27FC236}">
                <a16:creationId xmlns:a16="http://schemas.microsoft.com/office/drawing/2014/main" xmlns="" id="{47BD78EE-9D3A-B941-A37C-2373C5B1FE4B}"/>
              </a:ext>
            </a:extLst>
          </p:cNvPr>
          <p:cNvSpPr txBox="1"/>
          <p:nvPr/>
        </p:nvSpPr>
        <p:spPr>
          <a:xfrm>
            <a:off x="7658112" y="2449285"/>
            <a:ext cx="1323567" cy="369332"/>
          </a:xfrm>
          <a:prstGeom prst="rect">
            <a:avLst/>
          </a:prstGeom>
          <a:noFill/>
        </p:spPr>
        <p:txBody>
          <a:bodyPr wrap="none" rtlCol="0">
            <a:spAutoFit/>
          </a:bodyPr>
          <a:lstStyle/>
          <a:p>
            <a:pPr defTabSz="685800" fontAlgn="auto">
              <a:spcBef>
                <a:spcPts val="0"/>
              </a:spcBef>
              <a:spcAft>
                <a:spcPts val="0"/>
              </a:spcAft>
            </a:pPr>
            <a:r>
              <a:rPr lang="nl-NL" dirty="0">
                <a:solidFill>
                  <a:prstClr val="black"/>
                </a:solidFill>
                <a:latin typeface="Calibri" panose="020F0502020204030204"/>
                <a:ea typeface="+mn-ea"/>
                <a:cs typeface="+mn-cs"/>
              </a:rPr>
              <a:t>Organiseren</a:t>
            </a:r>
          </a:p>
        </p:txBody>
      </p:sp>
      <p:sp>
        <p:nvSpPr>
          <p:cNvPr id="14" name="Tekstvak 13">
            <a:extLst>
              <a:ext uri="{FF2B5EF4-FFF2-40B4-BE49-F238E27FC236}">
                <a16:creationId xmlns:a16="http://schemas.microsoft.com/office/drawing/2014/main" xmlns="" id="{07E84990-B394-EC43-A9EB-808C81767BEB}"/>
              </a:ext>
            </a:extLst>
          </p:cNvPr>
          <p:cNvSpPr txBox="1"/>
          <p:nvPr/>
        </p:nvSpPr>
        <p:spPr>
          <a:xfrm>
            <a:off x="5726580" y="1430421"/>
            <a:ext cx="1251305" cy="369332"/>
          </a:xfrm>
          <a:prstGeom prst="rect">
            <a:avLst/>
          </a:prstGeom>
          <a:noFill/>
        </p:spPr>
        <p:txBody>
          <a:bodyPr wrap="none" rtlCol="0">
            <a:spAutoFit/>
          </a:bodyPr>
          <a:lstStyle/>
          <a:p>
            <a:pPr defTabSz="685800" fontAlgn="auto">
              <a:spcBef>
                <a:spcPts val="0"/>
              </a:spcBef>
              <a:spcAft>
                <a:spcPts val="0"/>
              </a:spcAft>
            </a:pPr>
            <a:r>
              <a:rPr lang="nl-NL" dirty="0">
                <a:solidFill>
                  <a:prstClr val="black"/>
                </a:solidFill>
                <a:latin typeface="Calibri" panose="020F0502020204030204"/>
                <a:ea typeface="+mn-ea"/>
                <a:cs typeface="+mn-cs"/>
              </a:rPr>
              <a:t>Ontwerpen</a:t>
            </a:r>
          </a:p>
        </p:txBody>
      </p:sp>
      <p:sp>
        <p:nvSpPr>
          <p:cNvPr id="15" name="Tekstvak 14">
            <a:extLst>
              <a:ext uri="{FF2B5EF4-FFF2-40B4-BE49-F238E27FC236}">
                <a16:creationId xmlns:a16="http://schemas.microsoft.com/office/drawing/2014/main" xmlns="" id="{ADDC6FE1-EA89-7D49-89B3-F6AE077EA476}"/>
              </a:ext>
            </a:extLst>
          </p:cNvPr>
          <p:cNvSpPr txBox="1"/>
          <p:nvPr/>
        </p:nvSpPr>
        <p:spPr>
          <a:xfrm>
            <a:off x="7497331" y="4802284"/>
            <a:ext cx="1115690" cy="369332"/>
          </a:xfrm>
          <a:prstGeom prst="rect">
            <a:avLst/>
          </a:prstGeom>
          <a:noFill/>
        </p:spPr>
        <p:txBody>
          <a:bodyPr wrap="none" rtlCol="0">
            <a:spAutoFit/>
          </a:bodyPr>
          <a:lstStyle/>
          <a:p>
            <a:pPr defTabSz="685800" fontAlgn="auto">
              <a:spcBef>
                <a:spcPts val="0"/>
              </a:spcBef>
              <a:spcAft>
                <a:spcPts val="0"/>
              </a:spcAft>
            </a:pPr>
            <a:r>
              <a:rPr lang="nl-NL" dirty="0">
                <a:solidFill>
                  <a:prstClr val="black"/>
                </a:solidFill>
                <a:latin typeface="Calibri" panose="020F0502020204030204"/>
                <a:ea typeface="+mn-ea"/>
                <a:cs typeface="+mn-cs"/>
              </a:rPr>
              <a:t>Uitvoeren</a:t>
            </a:r>
          </a:p>
        </p:txBody>
      </p:sp>
      <p:sp>
        <p:nvSpPr>
          <p:cNvPr id="16" name="Tekstvak 15">
            <a:extLst>
              <a:ext uri="{FF2B5EF4-FFF2-40B4-BE49-F238E27FC236}">
                <a16:creationId xmlns:a16="http://schemas.microsoft.com/office/drawing/2014/main" xmlns="" id="{962085AE-520F-2041-8571-8E3C35775908}"/>
              </a:ext>
            </a:extLst>
          </p:cNvPr>
          <p:cNvSpPr txBox="1"/>
          <p:nvPr/>
        </p:nvSpPr>
        <p:spPr>
          <a:xfrm>
            <a:off x="4377894" y="4803856"/>
            <a:ext cx="1107419" cy="369332"/>
          </a:xfrm>
          <a:prstGeom prst="rect">
            <a:avLst/>
          </a:prstGeom>
          <a:noFill/>
        </p:spPr>
        <p:txBody>
          <a:bodyPr wrap="none" rtlCol="0">
            <a:spAutoFit/>
          </a:bodyPr>
          <a:lstStyle/>
          <a:p>
            <a:pPr defTabSz="685800" fontAlgn="auto">
              <a:spcBef>
                <a:spcPts val="0"/>
              </a:spcBef>
              <a:spcAft>
                <a:spcPts val="0"/>
              </a:spcAft>
            </a:pPr>
            <a:r>
              <a:rPr lang="nl-NL" dirty="0">
                <a:solidFill>
                  <a:prstClr val="black"/>
                </a:solidFill>
                <a:latin typeface="Calibri" panose="020F0502020204030204"/>
                <a:ea typeface="+mn-ea"/>
                <a:cs typeface="+mn-cs"/>
              </a:rPr>
              <a:t>Evalueren</a:t>
            </a:r>
          </a:p>
        </p:txBody>
      </p:sp>
    </p:spTree>
    <p:extLst>
      <p:ext uri="{BB962C8B-B14F-4D97-AF65-F5344CB8AC3E}">
        <p14:creationId xmlns:p14="http://schemas.microsoft.com/office/powerpoint/2010/main" val="705971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CC197AC-3C60-C949-8508-816E8858CBDB}"/>
              </a:ext>
            </a:extLst>
          </p:cNvPr>
          <p:cNvSpPr>
            <a:spLocks noGrp="1"/>
          </p:cNvSpPr>
          <p:nvPr>
            <p:ph type="title"/>
          </p:nvPr>
        </p:nvSpPr>
        <p:spPr>
          <a:xfrm>
            <a:off x="575582" y="2167618"/>
            <a:ext cx="3073854" cy="3037114"/>
          </a:xfrm>
        </p:spPr>
        <p:txBody>
          <a:bodyPr>
            <a:normAutofit fontScale="90000"/>
          </a:bodyPr>
          <a:lstStyle/>
          <a:p>
            <a:r>
              <a:rPr lang="nl-NL" dirty="0"/>
              <a:t>PROGRAMMEREN:</a:t>
            </a:r>
            <a:br>
              <a:rPr lang="nl-NL" dirty="0"/>
            </a:br>
            <a:r>
              <a:rPr lang="nl-NL" dirty="0"/>
              <a:t/>
            </a:r>
            <a:br>
              <a:rPr lang="nl-NL" dirty="0"/>
            </a:br>
            <a:r>
              <a:rPr lang="nl-NL" dirty="0"/>
              <a:t>vijf fasen </a:t>
            </a:r>
            <a:br>
              <a:rPr lang="nl-NL" dirty="0"/>
            </a:br>
            <a:r>
              <a:rPr lang="nl-NL" dirty="0"/>
              <a:t>in een </a:t>
            </a:r>
            <a:r>
              <a:rPr lang="nl-NL" b="1" dirty="0"/>
              <a:t>CYCLISCH</a:t>
            </a:r>
            <a:r>
              <a:rPr lang="nl-NL" dirty="0"/>
              <a:t> (</a:t>
            </a:r>
            <a:r>
              <a:rPr lang="nl-NL" dirty="0" err="1"/>
              <a:t>trialogisch</a:t>
            </a:r>
            <a:r>
              <a:rPr lang="nl-NL" dirty="0"/>
              <a:t>) proces op drie niveaus </a:t>
            </a:r>
            <a:br>
              <a:rPr lang="nl-NL" dirty="0"/>
            </a:br>
            <a:endParaRPr lang="nl-NL" dirty="0"/>
          </a:p>
        </p:txBody>
      </p:sp>
      <p:pic>
        <p:nvPicPr>
          <p:cNvPr id="6" name="Tijdelijke aanduiding voor inhoud 5">
            <a:extLst>
              <a:ext uri="{FF2B5EF4-FFF2-40B4-BE49-F238E27FC236}">
                <a16:creationId xmlns:a16="http://schemas.microsoft.com/office/drawing/2014/main" xmlns="" id="{3A010F82-AD89-9E48-81CF-E67A52396C01}"/>
              </a:ext>
            </a:extLst>
          </p:cNvPr>
          <p:cNvPicPr>
            <a:picLocks noGrp="1" noChangeAspect="1"/>
          </p:cNvPicPr>
          <p:nvPr>
            <p:ph idx="1"/>
          </p:nvPr>
        </p:nvPicPr>
        <p:blipFill rotWithShape="1">
          <a:blip r:embed="rId3"/>
          <a:srcRect l="26544" t="727" r="23314" b="4116"/>
          <a:stretch/>
        </p:blipFill>
        <p:spPr>
          <a:xfrm>
            <a:off x="5021037" y="783770"/>
            <a:ext cx="3539219" cy="5228996"/>
          </a:xfrm>
        </p:spPr>
      </p:pic>
    </p:spTree>
    <p:extLst>
      <p:ext uri="{BB962C8B-B14F-4D97-AF65-F5344CB8AC3E}">
        <p14:creationId xmlns:p14="http://schemas.microsoft.com/office/powerpoint/2010/main" val="3430519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B389314-5F8B-4444-80AE-45B47C012DFC}"/>
              </a:ext>
            </a:extLst>
          </p:cNvPr>
          <p:cNvSpPr>
            <a:spLocks noGrp="1"/>
          </p:cNvSpPr>
          <p:nvPr>
            <p:ph type="title"/>
          </p:nvPr>
        </p:nvSpPr>
        <p:spPr>
          <a:xfrm>
            <a:off x="171452" y="1023505"/>
            <a:ext cx="3444585" cy="4977245"/>
          </a:xfrm>
        </p:spPr>
        <p:txBody>
          <a:bodyPr>
            <a:normAutofit/>
          </a:bodyPr>
          <a:lstStyle/>
          <a:p>
            <a:r>
              <a:rPr lang="nl-NL" dirty="0"/>
              <a:t>PROGRAMMEREN:</a:t>
            </a:r>
            <a:br>
              <a:rPr lang="nl-NL" dirty="0"/>
            </a:br>
            <a:r>
              <a:rPr lang="nl-NL" dirty="0"/>
              <a:t/>
            </a:r>
            <a:br>
              <a:rPr lang="nl-NL" dirty="0"/>
            </a:br>
            <a:r>
              <a:rPr lang="nl-NL" dirty="0"/>
              <a:t/>
            </a:r>
            <a:br>
              <a:rPr lang="nl-NL" dirty="0"/>
            </a:br>
            <a:r>
              <a:rPr lang="nl-NL" dirty="0"/>
              <a:t/>
            </a:r>
            <a:br>
              <a:rPr lang="nl-NL" dirty="0"/>
            </a:br>
            <a:r>
              <a:rPr lang="nl-NL" dirty="0"/>
              <a:t/>
            </a:r>
            <a:br>
              <a:rPr lang="nl-NL" dirty="0"/>
            </a:br>
            <a:r>
              <a:rPr lang="nl-NL" dirty="0"/>
              <a:t>vijf fasen in </a:t>
            </a:r>
            <a:br>
              <a:rPr lang="nl-NL" dirty="0"/>
            </a:br>
            <a:r>
              <a:rPr lang="nl-NL" dirty="0"/>
              <a:t>een cyclisch</a:t>
            </a:r>
            <a:br>
              <a:rPr lang="nl-NL" dirty="0"/>
            </a:br>
            <a:r>
              <a:rPr lang="nl-NL" dirty="0" err="1"/>
              <a:t>trialogisch</a:t>
            </a:r>
            <a:r>
              <a:rPr lang="nl-NL" dirty="0"/>
              <a:t> </a:t>
            </a:r>
            <a:br>
              <a:rPr lang="nl-NL" dirty="0"/>
            </a:br>
            <a:r>
              <a:rPr lang="nl-NL" dirty="0"/>
              <a:t>proces op</a:t>
            </a:r>
            <a:br>
              <a:rPr lang="nl-NL" dirty="0"/>
            </a:br>
            <a:r>
              <a:rPr lang="nl-NL" b="1" dirty="0"/>
              <a:t>DRIE NIVEAUS</a:t>
            </a:r>
          </a:p>
        </p:txBody>
      </p:sp>
      <p:pic>
        <p:nvPicPr>
          <p:cNvPr id="5" name="Tijdelijke aanduiding voor inhoud 4">
            <a:extLst>
              <a:ext uri="{FF2B5EF4-FFF2-40B4-BE49-F238E27FC236}">
                <a16:creationId xmlns:a16="http://schemas.microsoft.com/office/drawing/2014/main" xmlns="" id="{5A912F3F-140E-BB4D-94E2-329B9830B990}"/>
              </a:ext>
            </a:extLst>
          </p:cNvPr>
          <p:cNvPicPr>
            <a:picLocks noGrp="1" noChangeAspect="1"/>
          </p:cNvPicPr>
          <p:nvPr>
            <p:ph idx="1"/>
          </p:nvPr>
        </p:nvPicPr>
        <p:blipFill rotWithShape="1">
          <a:blip r:embed="rId3"/>
          <a:srcRect l="3103" t="23662" r="3144" b="22734"/>
          <a:stretch/>
        </p:blipFill>
        <p:spPr>
          <a:xfrm>
            <a:off x="2389909" y="2014188"/>
            <a:ext cx="6691745" cy="2978644"/>
          </a:xfrm>
        </p:spPr>
      </p:pic>
      <p:sp>
        <p:nvSpPr>
          <p:cNvPr id="6" name="Tekstvak 5">
            <a:extLst>
              <a:ext uri="{FF2B5EF4-FFF2-40B4-BE49-F238E27FC236}">
                <a16:creationId xmlns:a16="http://schemas.microsoft.com/office/drawing/2014/main" xmlns="" id="{4159ECC6-3C71-A146-B6AE-BFEF965E99B1}"/>
              </a:ext>
            </a:extLst>
          </p:cNvPr>
          <p:cNvSpPr txBox="1"/>
          <p:nvPr/>
        </p:nvSpPr>
        <p:spPr>
          <a:xfrm>
            <a:off x="3077191" y="4433503"/>
            <a:ext cx="1275862" cy="646331"/>
          </a:xfrm>
          <a:prstGeom prst="rect">
            <a:avLst/>
          </a:prstGeom>
          <a:noFill/>
        </p:spPr>
        <p:txBody>
          <a:bodyPr wrap="none" rtlCol="0">
            <a:spAutoFit/>
          </a:bodyPr>
          <a:lstStyle/>
          <a:p>
            <a:pPr defTabSz="685800" fontAlgn="auto">
              <a:spcBef>
                <a:spcPts val="0"/>
              </a:spcBef>
              <a:spcAft>
                <a:spcPts val="0"/>
              </a:spcAft>
            </a:pPr>
            <a:r>
              <a:rPr lang="nl-NL" dirty="0">
                <a:solidFill>
                  <a:prstClr val="black"/>
                </a:solidFill>
                <a:latin typeface="Calibri" panose="020F0502020204030204"/>
                <a:ea typeface="+mn-ea"/>
                <a:cs typeface="+mn-cs"/>
              </a:rPr>
              <a:t>Niveau 1:</a:t>
            </a:r>
          </a:p>
          <a:p>
            <a:pPr defTabSz="685800" fontAlgn="auto">
              <a:spcBef>
                <a:spcPts val="0"/>
              </a:spcBef>
              <a:spcAft>
                <a:spcPts val="0"/>
              </a:spcAft>
            </a:pPr>
            <a:r>
              <a:rPr lang="nl-NL" dirty="0">
                <a:solidFill>
                  <a:prstClr val="black"/>
                </a:solidFill>
                <a:latin typeface="Calibri" panose="020F0502020204030204"/>
                <a:ea typeface="+mn-ea"/>
                <a:cs typeface="+mn-cs"/>
              </a:rPr>
              <a:t>Programma</a:t>
            </a:r>
          </a:p>
        </p:txBody>
      </p:sp>
      <p:sp>
        <p:nvSpPr>
          <p:cNvPr id="7" name="Tekstvak 6">
            <a:extLst>
              <a:ext uri="{FF2B5EF4-FFF2-40B4-BE49-F238E27FC236}">
                <a16:creationId xmlns:a16="http://schemas.microsoft.com/office/drawing/2014/main" xmlns="" id="{160A1A25-B01E-1841-B9DF-C388117C44D8}"/>
              </a:ext>
            </a:extLst>
          </p:cNvPr>
          <p:cNvSpPr txBox="1"/>
          <p:nvPr/>
        </p:nvSpPr>
        <p:spPr>
          <a:xfrm>
            <a:off x="5307679" y="4449830"/>
            <a:ext cx="1068882" cy="646331"/>
          </a:xfrm>
          <a:prstGeom prst="rect">
            <a:avLst/>
          </a:prstGeom>
          <a:noFill/>
        </p:spPr>
        <p:txBody>
          <a:bodyPr wrap="none" rtlCol="0">
            <a:spAutoFit/>
          </a:bodyPr>
          <a:lstStyle/>
          <a:p>
            <a:pPr defTabSz="685800" fontAlgn="auto">
              <a:spcBef>
                <a:spcPts val="0"/>
              </a:spcBef>
              <a:spcAft>
                <a:spcPts val="0"/>
              </a:spcAft>
            </a:pPr>
            <a:r>
              <a:rPr lang="nl-NL" dirty="0">
                <a:solidFill>
                  <a:prstClr val="black"/>
                </a:solidFill>
                <a:latin typeface="Calibri" panose="020F0502020204030204"/>
                <a:ea typeface="+mn-ea"/>
                <a:cs typeface="+mn-cs"/>
              </a:rPr>
              <a:t>Niveau 2:</a:t>
            </a:r>
          </a:p>
          <a:p>
            <a:pPr defTabSz="685800" fontAlgn="auto">
              <a:spcBef>
                <a:spcPts val="0"/>
              </a:spcBef>
              <a:spcAft>
                <a:spcPts val="0"/>
              </a:spcAft>
            </a:pPr>
            <a:r>
              <a:rPr lang="nl-NL" dirty="0">
                <a:solidFill>
                  <a:prstClr val="black"/>
                </a:solidFill>
                <a:latin typeface="Calibri" panose="020F0502020204030204"/>
                <a:ea typeface="+mn-ea"/>
                <a:cs typeface="+mn-cs"/>
              </a:rPr>
              <a:t>Activiteit</a:t>
            </a:r>
          </a:p>
        </p:txBody>
      </p:sp>
      <p:sp>
        <p:nvSpPr>
          <p:cNvPr id="8" name="Tekstvak 7">
            <a:extLst>
              <a:ext uri="{FF2B5EF4-FFF2-40B4-BE49-F238E27FC236}">
                <a16:creationId xmlns:a16="http://schemas.microsoft.com/office/drawing/2014/main" xmlns="" id="{FEDEA71C-7D71-F64E-8A11-AB90D34128A8}"/>
              </a:ext>
            </a:extLst>
          </p:cNvPr>
          <p:cNvSpPr txBox="1"/>
          <p:nvPr/>
        </p:nvSpPr>
        <p:spPr>
          <a:xfrm>
            <a:off x="7482650" y="4420438"/>
            <a:ext cx="1068882" cy="646331"/>
          </a:xfrm>
          <a:prstGeom prst="rect">
            <a:avLst/>
          </a:prstGeom>
          <a:noFill/>
        </p:spPr>
        <p:txBody>
          <a:bodyPr wrap="none" rtlCol="0">
            <a:spAutoFit/>
          </a:bodyPr>
          <a:lstStyle/>
          <a:p>
            <a:pPr defTabSz="685800" fontAlgn="auto">
              <a:spcBef>
                <a:spcPts val="0"/>
              </a:spcBef>
              <a:spcAft>
                <a:spcPts val="0"/>
              </a:spcAft>
            </a:pPr>
            <a:r>
              <a:rPr lang="nl-NL" dirty="0">
                <a:solidFill>
                  <a:prstClr val="black"/>
                </a:solidFill>
                <a:latin typeface="Calibri" panose="020F0502020204030204"/>
                <a:ea typeface="+mn-ea"/>
                <a:cs typeface="+mn-cs"/>
              </a:rPr>
              <a:t>Niveau 3:</a:t>
            </a:r>
          </a:p>
          <a:p>
            <a:pPr defTabSz="685800" fontAlgn="auto">
              <a:spcBef>
                <a:spcPts val="0"/>
              </a:spcBef>
              <a:spcAft>
                <a:spcPts val="0"/>
              </a:spcAft>
            </a:pPr>
            <a:r>
              <a:rPr lang="nl-NL" dirty="0">
                <a:solidFill>
                  <a:prstClr val="black"/>
                </a:solidFill>
                <a:latin typeface="Calibri" panose="020F0502020204030204"/>
                <a:ea typeface="+mn-ea"/>
                <a:cs typeface="+mn-cs"/>
              </a:rPr>
              <a:t>Situatie</a:t>
            </a:r>
          </a:p>
        </p:txBody>
      </p:sp>
    </p:spTree>
    <p:extLst>
      <p:ext uri="{BB962C8B-B14F-4D97-AF65-F5344CB8AC3E}">
        <p14:creationId xmlns:p14="http://schemas.microsoft.com/office/powerpoint/2010/main" val="2914637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2D81AEB-C2D8-A04D-AE18-01C08EBC40B3}"/>
              </a:ext>
            </a:extLst>
          </p:cNvPr>
          <p:cNvSpPr>
            <a:spLocks noGrp="1"/>
          </p:cNvSpPr>
          <p:nvPr>
            <p:ph type="title"/>
          </p:nvPr>
        </p:nvSpPr>
        <p:spPr>
          <a:xfrm>
            <a:off x="256355" y="2130403"/>
            <a:ext cx="3329396" cy="2204834"/>
          </a:xfrm>
        </p:spPr>
        <p:txBody>
          <a:bodyPr>
            <a:normAutofit fontScale="90000"/>
          </a:bodyPr>
          <a:lstStyle/>
          <a:p>
            <a:r>
              <a:rPr lang="nl-NL" dirty="0"/>
              <a:t>PROGRAMMEREN:</a:t>
            </a:r>
            <a:br>
              <a:rPr lang="nl-NL" dirty="0"/>
            </a:br>
            <a:r>
              <a:rPr lang="nl-NL" dirty="0"/>
              <a:t/>
            </a:r>
            <a:br>
              <a:rPr lang="nl-NL" dirty="0"/>
            </a:br>
            <a:r>
              <a:rPr lang="nl-NL" dirty="0"/>
              <a:t>vijf fasen in </a:t>
            </a:r>
            <a:br>
              <a:rPr lang="nl-NL" dirty="0"/>
            </a:br>
            <a:r>
              <a:rPr lang="nl-NL" dirty="0"/>
              <a:t>een cyclisch </a:t>
            </a:r>
            <a:r>
              <a:rPr lang="nl-NL" b="1" dirty="0"/>
              <a:t>TRIALOGISCH</a:t>
            </a:r>
            <a:r>
              <a:rPr lang="nl-NL" dirty="0"/>
              <a:t> </a:t>
            </a:r>
            <a:br>
              <a:rPr lang="nl-NL" dirty="0"/>
            </a:br>
            <a:r>
              <a:rPr lang="nl-NL" dirty="0"/>
              <a:t>proces op </a:t>
            </a:r>
            <a:br>
              <a:rPr lang="nl-NL" dirty="0"/>
            </a:br>
            <a:r>
              <a:rPr lang="nl-NL" dirty="0"/>
              <a:t>drie niveaus</a:t>
            </a:r>
          </a:p>
        </p:txBody>
      </p:sp>
      <p:pic>
        <p:nvPicPr>
          <p:cNvPr id="5" name="Tijdelijke aanduiding voor inhoud 4">
            <a:extLst>
              <a:ext uri="{FF2B5EF4-FFF2-40B4-BE49-F238E27FC236}">
                <a16:creationId xmlns:a16="http://schemas.microsoft.com/office/drawing/2014/main" xmlns="" id="{12EFF991-F230-6647-913D-A35B5E942E18}"/>
              </a:ext>
            </a:extLst>
          </p:cNvPr>
          <p:cNvPicPr>
            <a:picLocks noGrp="1" noChangeAspect="1"/>
          </p:cNvPicPr>
          <p:nvPr>
            <p:ph idx="1"/>
          </p:nvPr>
        </p:nvPicPr>
        <p:blipFill rotWithShape="1">
          <a:blip r:embed="rId3"/>
          <a:srcRect l="17591" t="25290" r="10658" b="21574"/>
          <a:stretch/>
        </p:blipFill>
        <p:spPr>
          <a:xfrm>
            <a:off x="3233058" y="2117476"/>
            <a:ext cx="5339443" cy="3078443"/>
          </a:xfrm>
        </p:spPr>
      </p:pic>
    </p:spTree>
    <p:extLst>
      <p:ext uri="{BB962C8B-B14F-4D97-AF65-F5344CB8AC3E}">
        <p14:creationId xmlns:p14="http://schemas.microsoft.com/office/powerpoint/2010/main" val="626951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3ED821-0180-4628-816D-ECE5454F9012}"/>
              </a:ext>
            </a:extLst>
          </p:cNvPr>
          <p:cNvSpPr>
            <a:spLocks noGrp="1"/>
          </p:cNvSpPr>
          <p:nvPr>
            <p:ph type="title"/>
          </p:nvPr>
        </p:nvSpPr>
        <p:spPr/>
        <p:txBody>
          <a:bodyPr/>
          <a:lstStyle/>
          <a:p>
            <a:r>
              <a:rPr lang="nl-NL" dirty="0"/>
              <a:t>Youth Spot - Jongerenwerk</a:t>
            </a:r>
          </a:p>
        </p:txBody>
      </p:sp>
      <p:sp>
        <p:nvSpPr>
          <p:cNvPr id="4" name="Slide Number Placeholder 3">
            <a:extLst>
              <a:ext uri="{FF2B5EF4-FFF2-40B4-BE49-F238E27FC236}">
                <a16:creationId xmlns:a16="http://schemas.microsoft.com/office/drawing/2014/main" xmlns="" id="{9AF6E265-670D-4C3E-8323-AE10961C4C66}"/>
              </a:ext>
            </a:extLst>
          </p:cNvPr>
          <p:cNvSpPr>
            <a:spLocks noGrp="1"/>
          </p:cNvSpPr>
          <p:nvPr>
            <p:ph type="sldNum" sz="quarter" idx="11"/>
          </p:nvPr>
        </p:nvSpPr>
        <p:spPr/>
        <p:txBody>
          <a:bodyPr/>
          <a:lstStyle/>
          <a:p>
            <a:fld id="{D7B78C02-9663-8F41-9A9C-C254456693DC}" type="slidenum">
              <a:rPr lang="nl-NL" smtClean="0"/>
              <a:pPr/>
              <a:t>2</a:t>
            </a:fld>
            <a:endParaRPr lang="nl-NL"/>
          </a:p>
        </p:txBody>
      </p:sp>
      <p:pic>
        <p:nvPicPr>
          <p:cNvPr id="10" name="Content Placeholder 9">
            <a:extLst>
              <a:ext uri="{FF2B5EF4-FFF2-40B4-BE49-F238E27FC236}">
                <a16:creationId xmlns:a16="http://schemas.microsoft.com/office/drawing/2014/main" xmlns="" id="{7E071B50-7033-4635-999F-5A86AE44D424}"/>
              </a:ext>
            </a:extLst>
          </p:cNvPr>
          <p:cNvPicPr>
            <a:picLocks noGrp="1" noChangeAspect="1"/>
          </p:cNvPicPr>
          <p:nvPr>
            <p:ph sz="half" idx="1"/>
          </p:nvPr>
        </p:nvPicPr>
        <p:blipFill>
          <a:blip r:embed="rId2"/>
          <a:stretch>
            <a:fillRect/>
          </a:stretch>
        </p:blipFill>
        <p:spPr>
          <a:xfrm>
            <a:off x="1543428" y="2192577"/>
            <a:ext cx="6057143" cy="3828571"/>
          </a:xfrm>
        </p:spPr>
      </p:pic>
    </p:spTree>
    <p:extLst>
      <p:ext uri="{BB962C8B-B14F-4D97-AF65-F5344CB8AC3E}">
        <p14:creationId xmlns:p14="http://schemas.microsoft.com/office/powerpoint/2010/main" val="696182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Wolkvormige toelichting 28"/>
          <p:cNvSpPr/>
          <p:nvPr/>
        </p:nvSpPr>
        <p:spPr>
          <a:xfrm>
            <a:off x="3371582" y="799835"/>
            <a:ext cx="4721847" cy="3326322"/>
          </a:xfrm>
          <a:prstGeom prst="cloud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fontAlgn="auto">
              <a:spcBef>
                <a:spcPts val="0"/>
              </a:spcBef>
              <a:spcAft>
                <a:spcPts val="0"/>
              </a:spcAft>
            </a:pPr>
            <a:endParaRPr lang="nl-NL" sz="965">
              <a:solidFill>
                <a:prstClr val="white"/>
              </a:solidFill>
            </a:endParaRPr>
          </a:p>
        </p:txBody>
      </p:sp>
      <p:sp>
        <p:nvSpPr>
          <p:cNvPr id="45" name="PIJL-LINKS 44"/>
          <p:cNvSpPr/>
          <p:nvPr/>
        </p:nvSpPr>
        <p:spPr>
          <a:xfrm rot="16200000">
            <a:off x="6580125" y="3775113"/>
            <a:ext cx="487157" cy="479092"/>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fontAlgn="auto">
              <a:spcBef>
                <a:spcPts val="0"/>
              </a:spcBef>
              <a:spcAft>
                <a:spcPts val="0"/>
              </a:spcAft>
            </a:pPr>
            <a:endParaRPr lang="nl-NL" sz="965">
              <a:solidFill>
                <a:prstClr val="white"/>
              </a:solidFill>
            </a:endParaRPr>
          </a:p>
        </p:txBody>
      </p:sp>
      <p:sp>
        <p:nvSpPr>
          <p:cNvPr id="2" name="Rechthoek 1"/>
          <p:cNvSpPr/>
          <p:nvPr/>
        </p:nvSpPr>
        <p:spPr>
          <a:xfrm>
            <a:off x="1263833" y="883885"/>
            <a:ext cx="2384026" cy="119498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defTabSz="685800" fontAlgn="auto">
              <a:spcBef>
                <a:spcPts val="0"/>
              </a:spcBef>
              <a:spcAft>
                <a:spcPts val="0"/>
              </a:spcAft>
            </a:pPr>
            <a:endParaRPr lang="nl-NL" sz="482" b="1" dirty="0">
              <a:solidFill>
                <a:prstClr val="black"/>
              </a:solidFill>
            </a:endParaRPr>
          </a:p>
        </p:txBody>
      </p:sp>
      <p:grpSp>
        <p:nvGrpSpPr>
          <p:cNvPr id="5" name="Groep 4"/>
          <p:cNvGrpSpPr/>
          <p:nvPr/>
        </p:nvGrpSpPr>
        <p:grpSpPr>
          <a:xfrm>
            <a:off x="1251498" y="2330957"/>
            <a:ext cx="2287471" cy="1440123"/>
            <a:chOff x="1668664" y="1964943"/>
            <a:chExt cx="3049961" cy="1920164"/>
          </a:xfrm>
        </p:grpSpPr>
        <p:sp>
          <p:nvSpPr>
            <p:cNvPr id="3" name="Rechthoek 2"/>
            <p:cNvSpPr/>
            <p:nvPr/>
          </p:nvSpPr>
          <p:spPr>
            <a:xfrm>
              <a:off x="1673933" y="1964943"/>
              <a:ext cx="3044692" cy="192016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nl-NL" sz="965" dirty="0">
                <a:solidFill>
                  <a:prstClr val="white"/>
                </a:solidFill>
              </a:endParaRPr>
            </a:p>
          </p:txBody>
        </p:sp>
        <p:sp>
          <p:nvSpPr>
            <p:cNvPr id="24" name="Tekstvak 23"/>
            <p:cNvSpPr txBox="1"/>
            <p:nvPr/>
          </p:nvSpPr>
          <p:spPr>
            <a:xfrm>
              <a:off x="1668664" y="2006900"/>
              <a:ext cx="2826778" cy="618204"/>
            </a:xfrm>
            <a:prstGeom prst="rect">
              <a:avLst/>
            </a:prstGeom>
            <a:noFill/>
          </p:spPr>
          <p:txBody>
            <a:bodyPr wrap="square" rtlCol="0">
              <a:spAutoFit/>
            </a:bodyPr>
            <a:lstStyle/>
            <a:p>
              <a:pPr defTabSz="685800" fontAlgn="auto">
                <a:spcBef>
                  <a:spcPts val="0"/>
                </a:spcBef>
                <a:spcAft>
                  <a:spcPts val="0"/>
                </a:spcAft>
              </a:pPr>
              <a:r>
                <a:rPr lang="nl-NL" sz="643" b="1" dirty="0">
                  <a:solidFill>
                    <a:prstClr val="black"/>
                  </a:solidFill>
                  <a:latin typeface="Calibri" panose="020F0502020204030204"/>
                  <a:ea typeface="+mn-ea"/>
                  <a:cs typeface="+mn-cs"/>
                </a:rPr>
                <a:t>FASE ORIENTEREN</a:t>
              </a:r>
              <a:r>
                <a:rPr lang="nl-NL" sz="590" dirty="0">
                  <a:solidFill>
                    <a:prstClr val="black"/>
                  </a:solidFill>
                  <a:latin typeface="Calibri" panose="020F0502020204030204"/>
                  <a:ea typeface="+mn-ea"/>
                  <a:cs typeface="+mn-cs"/>
                </a:rPr>
                <a:t>: Wat speelt er rondom deze vraag of kwestie in de leefwereld van jongeren en de omgeving waar jij werkt? Welke informatie heb je nog nodig om hier zicht op te krijgen?</a:t>
              </a:r>
            </a:p>
          </p:txBody>
        </p:sp>
      </p:grpSp>
      <p:sp>
        <p:nvSpPr>
          <p:cNvPr id="4" name="PIJL-OMLAAG 3"/>
          <p:cNvSpPr/>
          <p:nvPr/>
        </p:nvSpPr>
        <p:spPr>
          <a:xfrm>
            <a:off x="1784001" y="2032553"/>
            <a:ext cx="527539" cy="34451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fontAlgn="auto">
              <a:spcBef>
                <a:spcPts val="0"/>
              </a:spcBef>
              <a:spcAft>
                <a:spcPts val="0"/>
              </a:spcAft>
            </a:pPr>
            <a:endParaRPr lang="nl-NL" sz="965">
              <a:solidFill>
                <a:prstClr val="white"/>
              </a:solidFill>
            </a:endParaRPr>
          </a:p>
        </p:txBody>
      </p:sp>
      <p:sp>
        <p:nvSpPr>
          <p:cNvPr id="25" name="PIJL-RECHTS 24"/>
          <p:cNvSpPr/>
          <p:nvPr/>
        </p:nvSpPr>
        <p:spPr>
          <a:xfrm rot="19535241">
            <a:off x="3396847" y="2158672"/>
            <a:ext cx="323332" cy="39296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fontAlgn="auto">
              <a:spcBef>
                <a:spcPts val="0"/>
              </a:spcBef>
              <a:spcAft>
                <a:spcPts val="0"/>
              </a:spcAft>
            </a:pPr>
            <a:endParaRPr lang="nl-NL" sz="965">
              <a:solidFill>
                <a:prstClr val="white"/>
              </a:solidFill>
            </a:endParaRPr>
          </a:p>
        </p:txBody>
      </p:sp>
      <p:sp>
        <p:nvSpPr>
          <p:cNvPr id="26" name="Tekstvak 25"/>
          <p:cNvSpPr txBox="1"/>
          <p:nvPr/>
        </p:nvSpPr>
        <p:spPr>
          <a:xfrm>
            <a:off x="4425378" y="867028"/>
            <a:ext cx="2707672" cy="240835"/>
          </a:xfrm>
          <a:prstGeom prst="rect">
            <a:avLst/>
          </a:prstGeom>
          <a:noFill/>
        </p:spPr>
        <p:txBody>
          <a:bodyPr wrap="square" rtlCol="0">
            <a:spAutoFit/>
          </a:bodyPr>
          <a:lstStyle/>
          <a:p>
            <a:pPr algn="ctr" defTabSz="685800" fontAlgn="auto">
              <a:spcBef>
                <a:spcPts val="0"/>
              </a:spcBef>
              <a:spcAft>
                <a:spcPts val="0"/>
              </a:spcAft>
            </a:pPr>
            <a:r>
              <a:rPr lang="nl-NL" sz="965" dirty="0">
                <a:solidFill>
                  <a:prstClr val="black"/>
                </a:solidFill>
                <a:latin typeface="Calibri" panose="020F0502020204030204"/>
                <a:ea typeface="+mn-ea"/>
                <a:cs typeface="+mn-cs"/>
              </a:rPr>
              <a:t>FASE: ONTWERPEN</a:t>
            </a:r>
          </a:p>
        </p:txBody>
      </p:sp>
      <p:grpSp>
        <p:nvGrpSpPr>
          <p:cNvPr id="10" name="Groep 9"/>
          <p:cNvGrpSpPr/>
          <p:nvPr/>
        </p:nvGrpSpPr>
        <p:grpSpPr>
          <a:xfrm>
            <a:off x="5655582" y="4217284"/>
            <a:ext cx="2336242" cy="1658897"/>
            <a:chOff x="7540776" y="4480044"/>
            <a:chExt cx="3114989" cy="2211863"/>
          </a:xfrm>
        </p:grpSpPr>
        <p:sp>
          <p:nvSpPr>
            <p:cNvPr id="38" name="Rechthoek 37"/>
            <p:cNvSpPr/>
            <p:nvPr/>
          </p:nvSpPr>
          <p:spPr>
            <a:xfrm>
              <a:off x="7540776" y="4484459"/>
              <a:ext cx="3114989" cy="2207448"/>
            </a:xfrm>
            <a:prstGeom prst="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685800" fontAlgn="auto">
                <a:spcBef>
                  <a:spcPts val="0"/>
                </a:spcBef>
                <a:spcAft>
                  <a:spcPts val="0"/>
                </a:spcAft>
              </a:pPr>
              <a:endParaRPr lang="nl-NL" sz="1286" dirty="0">
                <a:solidFill>
                  <a:prstClr val="white"/>
                </a:solidFill>
              </a:endParaRPr>
            </a:p>
          </p:txBody>
        </p:sp>
        <p:sp>
          <p:nvSpPr>
            <p:cNvPr id="39" name="Tekstvak 38"/>
            <p:cNvSpPr txBox="1"/>
            <p:nvPr/>
          </p:nvSpPr>
          <p:spPr>
            <a:xfrm>
              <a:off x="7540776" y="4480044"/>
              <a:ext cx="3114989" cy="486287"/>
            </a:xfrm>
            <a:prstGeom prst="rect">
              <a:avLst/>
            </a:prstGeom>
            <a:noFill/>
          </p:spPr>
          <p:txBody>
            <a:bodyPr wrap="square" rtlCol="0">
              <a:spAutoFit/>
            </a:bodyPr>
            <a:lstStyle/>
            <a:p>
              <a:pPr defTabSz="685800" fontAlgn="auto">
                <a:spcBef>
                  <a:spcPts val="0"/>
                </a:spcBef>
                <a:spcAft>
                  <a:spcPts val="0"/>
                </a:spcAft>
              </a:pPr>
              <a:r>
                <a:rPr lang="nl-NL" sz="590" b="1" dirty="0">
                  <a:solidFill>
                    <a:prstClr val="black"/>
                  </a:solidFill>
                  <a:latin typeface="Calibri" panose="020F0502020204030204"/>
                  <a:ea typeface="+mn-ea"/>
                  <a:cs typeface="+mn-cs"/>
                </a:rPr>
                <a:t>FASE ORGANISEREN: </a:t>
              </a:r>
              <a:r>
                <a:rPr lang="nl-NL" sz="590" dirty="0">
                  <a:solidFill>
                    <a:prstClr val="black"/>
                  </a:solidFill>
                  <a:latin typeface="Calibri" panose="020F0502020204030204"/>
                  <a:ea typeface="+mn-ea"/>
                  <a:cs typeface="+mn-cs"/>
                </a:rPr>
                <a:t>Wat is nodig voor een probleemloze uitvoering? Denk aan aspecten als veiligheid, samenwerking, budget, communicatie, draaiboek, etc.</a:t>
              </a:r>
            </a:p>
          </p:txBody>
        </p:sp>
      </p:grpSp>
      <p:sp>
        <p:nvSpPr>
          <p:cNvPr id="44" name="PIJL-LINKS 43"/>
          <p:cNvSpPr/>
          <p:nvPr/>
        </p:nvSpPr>
        <p:spPr>
          <a:xfrm>
            <a:off x="5317789" y="4598336"/>
            <a:ext cx="487157" cy="479092"/>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fontAlgn="auto">
              <a:spcBef>
                <a:spcPts val="0"/>
              </a:spcBef>
              <a:spcAft>
                <a:spcPts val="0"/>
              </a:spcAft>
            </a:pPr>
            <a:endParaRPr lang="nl-NL" sz="965">
              <a:solidFill>
                <a:prstClr val="white"/>
              </a:solidFill>
            </a:endParaRPr>
          </a:p>
        </p:txBody>
      </p:sp>
      <p:sp>
        <p:nvSpPr>
          <p:cNvPr id="43" name="PIJL-LINKS 42"/>
          <p:cNvSpPr/>
          <p:nvPr/>
        </p:nvSpPr>
        <p:spPr>
          <a:xfrm>
            <a:off x="2807158" y="4581333"/>
            <a:ext cx="487157" cy="479092"/>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fontAlgn="auto">
              <a:spcBef>
                <a:spcPts val="0"/>
              </a:spcBef>
              <a:spcAft>
                <a:spcPts val="0"/>
              </a:spcAft>
            </a:pPr>
            <a:endParaRPr lang="nl-NL" sz="965">
              <a:solidFill>
                <a:prstClr val="white"/>
              </a:solidFill>
            </a:endParaRPr>
          </a:p>
        </p:txBody>
      </p:sp>
      <p:grpSp>
        <p:nvGrpSpPr>
          <p:cNvPr id="12" name="Groep 11"/>
          <p:cNvGrpSpPr/>
          <p:nvPr/>
        </p:nvGrpSpPr>
        <p:grpSpPr>
          <a:xfrm>
            <a:off x="1249030" y="3804641"/>
            <a:ext cx="1724291" cy="2048075"/>
            <a:chOff x="1665372" y="3929854"/>
            <a:chExt cx="2299055" cy="2730767"/>
          </a:xfrm>
        </p:grpSpPr>
        <p:sp>
          <p:nvSpPr>
            <p:cNvPr id="46" name="Actieknop: Begin 45">
              <a:hlinkClick r:id="" action="ppaction://hlinkshowjump?jump=firstslide" highlightClick="1"/>
            </p:cNvPr>
            <p:cNvSpPr/>
            <p:nvPr/>
          </p:nvSpPr>
          <p:spPr>
            <a:xfrm>
              <a:off x="1700624" y="3954744"/>
              <a:ext cx="2263803" cy="2705877"/>
            </a:xfrm>
            <a:prstGeom prst="actionButtonBeginning">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defTabSz="685800" fontAlgn="auto">
                <a:spcBef>
                  <a:spcPts val="0"/>
                </a:spcBef>
                <a:spcAft>
                  <a:spcPts val="0"/>
                </a:spcAft>
              </a:pPr>
              <a:endParaRPr lang="nl-NL" sz="965">
                <a:solidFill>
                  <a:prstClr val="black"/>
                </a:solidFill>
              </a:endParaRPr>
            </a:p>
          </p:txBody>
        </p:sp>
        <p:sp>
          <p:nvSpPr>
            <p:cNvPr id="47" name="Tekstvak 46"/>
            <p:cNvSpPr txBox="1"/>
            <p:nvPr/>
          </p:nvSpPr>
          <p:spPr>
            <a:xfrm>
              <a:off x="1665372" y="3929854"/>
              <a:ext cx="2276507" cy="486287"/>
            </a:xfrm>
            <a:prstGeom prst="rect">
              <a:avLst/>
            </a:prstGeom>
            <a:noFill/>
          </p:spPr>
          <p:txBody>
            <a:bodyPr wrap="square" rtlCol="0">
              <a:spAutoFit/>
            </a:bodyPr>
            <a:lstStyle/>
            <a:p>
              <a:pPr defTabSz="685800" fontAlgn="auto">
                <a:spcBef>
                  <a:spcPts val="0"/>
                </a:spcBef>
                <a:spcAft>
                  <a:spcPts val="0"/>
                </a:spcAft>
              </a:pPr>
              <a:r>
                <a:rPr lang="nl-NL" sz="590" b="1" dirty="0">
                  <a:solidFill>
                    <a:prstClr val="black"/>
                  </a:solidFill>
                  <a:latin typeface="Calibri" panose="020F0502020204030204"/>
                  <a:ea typeface="+mn-ea"/>
                  <a:cs typeface="+mn-cs"/>
                </a:rPr>
                <a:t>FASE EVALUEREN</a:t>
              </a:r>
              <a:r>
                <a:rPr lang="nl-NL" sz="590" dirty="0">
                  <a:solidFill>
                    <a:prstClr val="black"/>
                  </a:solidFill>
                  <a:latin typeface="Calibri" panose="020F0502020204030204"/>
                  <a:ea typeface="+mn-ea"/>
                  <a:cs typeface="+mn-cs"/>
                </a:rPr>
                <a:t>. Hoe ga je na of de doelen zijn bereikt en wat in jouw handelen hieraan heeft bijgedragen? </a:t>
              </a:r>
            </a:p>
          </p:txBody>
        </p:sp>
      </p:grpSp>
      <p:sp>
        <p:nvSpPr>
          <p:cNvPr id="48" name="Tekstvak 47"/>
          <p:cNvSpPr txBox="1"/>
          <p:nvPr/>
        </p:nvSpPr>
        <p:spPr>
          <a:xfrm>
            <a:off x="1265304" y="883358"/>
            <a:ext cx="2336242" cy="389145"/>
          </a:xfrm>
          <a:prstGeom prst="rect">
            <a:avLst/>
          </a:prstGeom>
          <a:noFill/>
        </p:spPr>
        <p:txBody>
          <a:bodyPr wrap="square" rtlCol="0">
            <a:spAutoFit/>
          </a:bodyPr>
          <a:lstStyle/>
          <a:p>
            <a:pPr defTabSz="685800" fontAlgn="auto">
              <a:spcBef>
                <a:spcPts val="0"/>
              </a:spcBef>
              <a:spcAft>
                <a:spcPts val="0"/>
              </a:spcAft>
            </a:pPr>
            <a:r>
              <a:rPr lang="nl-NL" sz="643" b="1" dirty="0">
                <a:solidFill>
                  <a:prstClr val="black"/>
                </a:solidFill>
                <a:latin typeface="Calibri" panose="020F0502020204030204"/>
                <a:ea typeface="+mn-ea"/>
                <a:cs typeface="+mn-cs"/>
              </a:rPr>
              <a:t>METHODISCH VRAAGSTUK. </a:t>
            </a:r>
            <a:r>
              <a:rPr lang="nl-NL" sz="643" dirty="0">
                <a:solidFill>
                  <a:prstClr val="black"/>
                </a:solidFill>
                <a:latin typeface="Calibri" panose="020F0502020204030204"/>
                <a:ea typeface="+mn-ea"/>
                <a:cs typeface="+mn-cs"/>
              </a:rPr>
              <a:t>Rondom welke vraag of kwestie zou jij binnen nu en het einde van het jaar jouw methodisch werken willen versterken? </a:t>
            </a:r>
            <a:r>
              <a:rPr lang="nl-NL" sz="590" dirty="0">
                <a:solidFill>
                  <a:prstClr val="black"/>
                </a:solidFill>
                <a:latin typeface="Calibri" panose="020F0502020204030204"/>
                <a:ea typeface="+mn-ea"/>
                <a:cs typeface="+mn-cs"/>
              </a:rPr>
              <a:t> </a:t>
            </a:r>
          </a:p>
        </p:txBody>
      </p:sp>
      <p:grpSp>
        <p:nvGrpSpPr>
          <p:cNvPr id="9" name="Groep 8"/>
          <p:cNvGrpSpPr/>
          <p:nvPr/>
        </p:nvGrpSpPr>
        <p:grpSpPr>
          <a:xfrm>
            <a:off x="3755703" y="1044991"/>
            <a:ext cx="3993787" cy="2875799"/>
            <a:chOff x="5007604" y="250320"/>
            <a:chExt cx="5325049" cy="3834399"/>
          </a:xfrm>
        </p:grpSpPr>
        <p:sp>
          <p:nvSpPr>
            <p:cNvPr id="36" name="Rechthoek 35"/>
            <p:cNvSpPr/>
            <p:nvPr/>
          </p:nvSpPr>
          <p:spPr>
            <a:xfrm>
              <a:off x="5025245" y="1833654"/>
              <a:ext cx="5296494" cy="1391391"/>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685800" fontAlgn="auto">
                <a:spcBef>
                  <a:spcPts val="0"/>
                </a:spcBef>
                <a:spcAft>
                  <a:spcPts val="0"/>
                </a:spcAft>
              </a:pPr>
              <a:endParaRPr lang="nl-NL" sz="965">
                <a:solidFill>
                  <a:prstClr val="black"/>
                </a:solidFill>
              </a:endParaRPr>
            </a:p>
          </p:txBody>
        </p:sp>
        <p:sp>
          <p:nvSpPr>
            <p:cNvPr id="37" name="Tekstvak 36"/>
            <p:cNvSpPr txBox="1"/>
            <p:nvPr/>
          </p:nvSpPr>
          <p:spPr>
            <a:xfrm>
              <a:off x="5007604" y="1808276"/>
              <a:ext cx="5090630" cy="386944"/>
            </a:xfrm>
            <a:prstGeom prst="rect">
              <a:avLst/>
            </a:prstGeom>
            <a:noFill/>
          </p:spPr>
          <p:txBody>
            <a:bodyPr wrap="square" rtlCol="0">
              <a:spAutoFit/>
            </a:bodyPr>
            <a:lstStyle/>
            <a:p>
              <a:pPr defTabSz="685800" fontAlgn="auto">
                <a:spcBef>
                  <a:spcPts val="0"/>
                </a:spcBef>
                <a:spcAft>
                  <a:spcPts val="0"/>
                </a:spcAft>
              </a:pPr>
              <a:r>
                <a:rPr lang="nl-NL" sz="643" dirty="0">
                  <a:solidFill>
                    <a:prstClr val="black"/>
                  </a:solidFill>
                  <a:latin typeface="Calibri" panose="020F0502020204030204"/>
                  <a:ea typeface="+mn-ea"/>
                  <a:cs typeface="+mn-cs"/>
                </a:rPr>
                <a:t>4. OPTIES VOOR HET HANDELEN. Werk uit hoe jij kunt handelen om doelen te realiseren en doelgroep te bereiken en onderbouw jouw aanpak met bestaande kennis. </a:t>
              </a:r>
            </a:p>
          </p:txBody>
        </p:sp>
        <p:sp>
          <p:nvSpPr>
            <p:cNvPr id="35" name="Rechthoek 34"/>
            <p:cNvSpPr/>
            <p:nvPr/>
          </p:nvSpPr>
          <p:spPr>
            <a:xfrm>
              <a:off x="5025245" y="3278286"/>
              <a:ext cx="5286476" cy="80643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685800" fontAlgn="auto">
                <a:spcBef>
                  <a:spcPts val="0"/>
                </a:spcBef>
                <a:spcAft>
                  <a:spcPts val="0"/>
                </a:spcAft>
              </a:pPr>
              <a:endParaRPr lang="nl-NL" sz="965">
                <a:solidFill>
                  <a:prstClr val="black"/>
                </a:solidFill>
              </a:endParaRPr>
            </a:p>
          </p:txBody>
        </p:sp>
        <p:sp>
          <p:nvSpPr>
            <p:cNvPr id="40" name="Rechthoek 39"/>
            <p:cNvSpPr/>
            <p:nvPr/>
          </p:nvSpPr>
          <p:spPr>
            <a:xfrm>
              <a:off x="5025245" y="1183622"/>
              <a:ext cx="5296494" cy="609697"/>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685800" fontAlgn="auto">
                <a:spcBef>
                  <a:spcPts val="0"/>
                </a:spcBef>
                <a:spcAft>
                  <a:spcPts val="0"/>
                </a:spcAft>
              </a:pPr>
              <a:endParaRPr lang="nl-NL" sz="965" dirty="0">
                <a:solidFill>
                  <a:prstClr val="black"/>
                </a:solidFill>
              </a:endParaRPr>
            </a:p>
          </p:txBody>
        </p:sp>
        <p:sp>
          <p:nvSpPr>
            <p:cNvPr id="6" name="Tekstvak 5"/>
            <p:cNvSpPr txBox="1"/>
            <p:nvPr/>
          </p:nvSpPr>
          <p:spPr>
            <a:xfrm>
              <a:off x="5025244" y="3278140"/>
              <a:ext cx="4953913" cy="386944"/>
            </a:xfrm>
            <a:prstGeom prst="rect">
              <a:avLst/>
            </a:prstGeom>
            <a:noFill/>
          </p:spPr>
          <p:txBody>
            <a:bodyPr wrap="square" rtlCol="0">
              <a:spAutoFit/>
            </a:bodyPr>
            <a:lstStyle/>
            <a:p>
              <a:pPr defTabSz="685800" fontAlgn="auto">
                <a:spcBef>
                  <a:spcPts val="0"/>
                </a:spcBef>
                <a:spcAft>
                  <a:spcPts val="0"/>
                </a:spcAft>
              </a:pPr>
              <a:r>
                <a:rPr lang="en-US" sz="643" dirty="0">
                  <a:solidFill>
                    <a:prstClr val="black"/>
                  </a:solidFill>
                  <a:latin typeface="Calibri" panose="020F0502020204030204"/>
                  <a:ea typeface="+mn-ea"/>
                  <a:cs typeface="+mn-cs"/>
                </a:rPr>
                <a:t>5. NADENKEN OVER PEDAGOGISCHE OPDRACHT. Hoe </a:t>
              </a:r>
              <a:r>
                <a:rPr lang="en-US" sz="643" dirty="0" err="1">
                  <a:solidFill>
                    <a:prstClr val="black"/>
                  </a:solidFill>
                  <a:latin typeface="Calibri" panose="020F0502020204030204"/>
                  <a:ea typeface="+mn-ea"/>
                  <a:cs typeface="+mn-cs"/>
                </a:rPr>
                <a:t>ga</a:t>
              </a:r>
              <a:r>
                <a:rPr lang="en-US" sz="643" dirty="0">
                  <a:solidFill>
                    <a:prstClr val="black"/>
                  </a:solidFill>
                  <a:latin typeface="Calibri" panose="020F0502020204030204"/>
                  <a:ea typeface="+mn-ea"/>
                  <a:cs typeface="+mn-cs"/>
                </a:rPr>
                <a:t> je </a:t>
              </a:r>
              <a:r>
                <a:rPr lang="en-US" sz="643" dirty="0" err="1">
                  <a:solidFill>
                    <a:prstClr val="black"/>
                  </a:solidFill>
                  <a:latin typeface="Calibri" panose="020F0502020204030204"/>
                  <a:ea typeface="+mn-ea"/>
                  <a:cs typeface="+mn-cs"/>
                </a:rPr>
                <a:t>invulling</a:t>
              </a:r>
              <a:r>
                <a:rPr lang="en-US" sz="643" dirty="0">
                  <a:solidFill>
                    <a:prstClr val="black"/>
                  </a:solidFill>
                  <a:latin typeface="Calibri" panose="020F0502020204030204"/>
                  <a:ea typeface="+mn-ea"/>
                  <a:cs typeface="+mn-cs"/>
                </a:rPr>
                <a:t> </a:t>
              </a:r>
              <a:r>
                <a:rPr lang="en-US" sz="643" dirty="0" err="1">
                  <a:solidFill>
                    <a:prstClr val="black"/>
                  </a:solidFill>
                  <a:latin typeface="Calibri" panose="020F0502020204030204"/>
                  <a:ea typeface="+mn-ea"/>
                  <a:cs typeface="+mn-cs"/>
                </a:rPr>
                <a:t>geven</a:t>
              </a:r>
              <a:r>
                <a:rPr lang="en-US" sz="643" dirty="0">
                  <a:solidFill>
                    <a:prstClr val="black"/>
                  </a:solidFill>
                  <a:latin typeface="Calibri" panose="020F0502020204030204"/>
                  <a:ea typeface="+mn-ea"/>
                  <a:cs typeface="+mn-cs"/>
                </a:rPr>
                <a:t> </a:t>
              </a:r>
              <a:r>
                <a:rPr lang="en-US" sz="643" dirty="0" err="1">
                  <a:solidFill>
                    <a:prstClr val="black"/>
                  </a:solidFill>
                  <a:latin typeface="Calibri" panose="020F0502020204030204"/>
                  <a:ea typeface="+mn-ea"/>
                  <a:cs typeface="+mn-cs"/>
                </a:rPr>
                <a:t>aan</a:t>
              </a:r>
              <a:r>
                <a:rPr lang="en-US" sz="643" dirty="0">
                  <a:solidFill>
                    <a:prstClr val="black"/>
                  </a:solidFill>
                  <a:latin typeface="Calibri" panose="020F0502020204030204"/>
                  <a:ea typeface="+mn-ea"/>
                  <a:cs typeface="+mn-cs"/>
                </a:rPr>
                <a:t> het </a:t>
              </a:r>
              <a:r>
                <a:rPr lang="en-US" sz="643" dirty="0" err="1">
                  <a:solidFill>
                    <a:prstClr val="black"/>
                  </a:solidFill>
                  <a:latin typeface="Calibri" panose="020F0502020204030204"/>
                  <a:ea typeface="+mn-ea"/>
                  <a:cs typeface="+mn-cs"/>
                </a:rPr>
                <a:t>opvoeden</a:t>
              </a:r>
              <a:r>
                <a:rPr lang="en-US" sz="643" dirty="0">
                  <a:solidFill>
                    <a:prstClr val="black"/>
                  </a:solidFill>
                  <a:latin typeface="Calibri" panose="020F0502020204030204"/>
                  <a:ea typeface="+mn-ea"/>
                  <a:cs typeface="+mn-cs"/>
                </a:rPr>
                <a:t> van </a:t>
              </a:r>
              <a:r>
                <a:rPr lang="en-US" sz="643" dirty="0" err="1">
                  <a:solidFill>
                    <a:prstClr val="black"/>
                  </a:solidFill>
                  <a:latin typeface="Calibri" panose="020F0502020204030204"/>
                  <a:ea typeface="+mn-ea"/>
                  <a:cs typeface="+mn-cs"/>
                </a:rPr>
                <a:t>jongeren</a:t>
              </a:r>
              <a:r>
                <a:rPr lang="en-US" sz="643" dirty="0">
                  <a:solidFill>
                    <a:prstClr val="black"/>
                  </a:solidFill>
                  <a:latin typeface="Calibri" panose="020F0502020204030204"/>
                  <a:ea typeface="+mn-ea"/>
                  <a:cs typeface="+mn-cs"/>
                </a:rPr>
                <a:t>?</a:t>
              </a:r>
              <a:endParaRPr lang="nl-NL" sz="643" dirty="0">
                <a:solidFill>
                  <a:prstClr val="black"/>
                </a:solidFill>
                <a:latin typeface="Calibri" panose="020F0502020204030204"/>
                <a:ea typeface="+mn-ea"/>
                <a:cs typeface="+mn-cs"/>
              </a:endParaRPr>
            </a:p>
          </p:txBody>
        </p:sp>
        <p:sp>
          <p:nvSpPr>
            <p:cNvPr id="49" name="Rechthoek 48"/>
            <p:cNvSpPr/>
            <p:nvPr/>
          </p:nvSpPr>
          <p:spPr>
            <a:xfrm>
              <a:off x="5025245" y="250321"/>
              <a:ext cx="5307408" cy="44333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685800" fontAlgn="auto">
                <a:spcBef>
                  <a:spcPts val="0"/>
                </a:spcBef>
                <a:spcAft>
                  <a:spcPts val="0"/>
                </a:spcAft>
              </a:pPr>
              <a:endParaRPr lang="nl-NL" sz="965" dirty="0">
                <a:solidFill>
                  <a:prstClr val="black"/>
                </a:solidFill>
              </a:endParaRPr>
            </a:p>
          </p:txBody>
        </p:sp>
        <p:sp>
          <p:nvSpPr>
            <p:cNvPr id="50" name="Tekstvak 49"/>
            <p:cNvSpPr txBox="1"/>
            <p:nvPr/>
          </p:nvSpPr>
          <p:spPr>
            <a:xfrm>
              <a:off x="5025245" y="250320"/>
              <a:ext cx="4973242" cy="255028"/>
            </a:xfrm>
            <a:prstGeom prst="rect">
              <a:avLst/>
            </a:prstGeom>
            <a:noFill/>
          </p:spPr>
          <p:txBody>
            <a:bodyPr wrap="square" rtlCol="0">
              <a:spAutoFit/>
            </a:bodyPr>
            <a:lstStyle/>
            <a:p>
              <a:pPr defTabSz="685800" fontAlgn="auto">
                <a:spcBef>
                  <a:spcPts val="0"/>
                </a:spcBef>
                <a:spcAft>
                  <a:spcPts val="0"/>
                </a:spcAft>
              </a:pPr>
              <a:r>
                <a:rPr lang="nl-NL" sz="643" dirty="0">
                  <a:solidFill>
                    <a:prstClr val="black"/>
                  </a:solidFill>
                  <a:latin typeface="Calibri" panose="020F0502020204030204"/>
                  <a:ea typeface="+mn-ea"/>
                  <a:cs typeface="+mn-cs"/>
                </a:rPr>
                <a:t>1.AANLEIDING. Wat is er aan de hand? Wie zijn erbij betrokken? Waarom moet er iets gebeuren? </a:t>
              </a:r>
            </a:p>
          </p:txBody>
        </p:sp>
        <p:sp>
          <p:nvSpPr>
            <p:cNvPr id="52" name="Rechthoek 51"/>
            <p:cNvSpPr/>
            <p:nvPr/>
          </p:nvSpPr>
          <p:spPr>
            <a:xfrm>
              <a:off x="5025245" y="709861"/>
              <a:ext cx="5306485" cy="44333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685800" fontAlgn="auto">
                <a:spcBef>
                  <a:spcPts val="0"/>
                </a:spcBef>
                <a:spcAft>
                  <a:spcPts val="0"/>
                </a:spcAft>
              </a:pPr>
              <a:endParaRPr lang="nl-NL" sz="965" dirty="0">
                <a:solidFill>
                  <a:prstClr val="black"/>
                </a:solidFill>
              </a:endParaRPr>
            </a:p>
          </p:txBody>
        </p:sp>
        <p:sp>
          <p:nvSpPr>
            <p:cNvPr id="53" name="Tekstvak 52"/>
            <p:cNvSpPr txBox="1"/>
            <p:nvPr/>
          </p:nvSpPr>
          <p:spPr>
            <a:xfrm>
              <a:off x="5018889" y="1181569"/>
              <a:ext cx="5312840" cy="386944"/>
            </a:xfrm>
            <a:prstGeom prst="rect">
              <a:avLst/>
            </a:prstGeom>
            <a:noFill/>
          </p:spPr>
          <p:txBody>
            <a:bodyPr wrap="square" rtlCol="0">
              <a:spAutoFit/>
            </a:bodyPr>
            <a:lstStyle/>
            <a:p>
              <a:pPr defTabSz="685800" fontAlgn="auto">
                <a:spcBef>
                  <a:spcPts val="0"/>
                </a:spcBef>
                <a:spcAft>
                  <a:spcPts val="0"/>
                </a:spcAft>
              </a:pPr>
              <a:r>
                <a:rPr lang="nl-NL" sz="643" dirty="0">
                  <a:solidFill>
                    <a:prstClr val="black"/>
                  </a:solidFill>
                  <a:latin typeface="Calibri" panose="020F0502020204030204"/>
                  <a:ea typeface="+mn-ea"/>
                  <a:cs typeface="+mn-cs"/>
                </a:rPr>
                <a:t>3. BEPALEN VAN DE DOELGROEP. Omschrijf de kenmerken, kwaliteiten en eigenschappen van de beoogde doelgroep. </a:t>
              </a:r>
            </a:p>
          </p:txBody>
        </p:sp>
        <p:sp>
          <p:nvSpPr>
            <p:cNvPr id="54" name="Tekstvak 53"/>
            <p:cNvSpPr txBox="1"/>
            <p:nvPr/>
          </p:nvSpPr>
          <p:spPr>
            <a:xfrm>
              <a:off x="5018889" y="707024"/>
              <a:ext cx="2649593" cy="255028"/>
            </a:xfrm>
            <a:prstGeom prst="rect">
              <a:avLst/>
            </a:prstGeom>
            <a:noFill/>
          </p:spPr>
          <p:txBody>
            <a:bodyPr wrap="square" rtlCol="0">
              <a:spAutoFit/>
            </a:bodyPr>
            <a:lstStyle/>
            <a:p>
              <a:pPr defTabSz="685800" fontAlgn="auto">
                <a:spcBef>
                  <a:spcPts val="0"/>
                </a:spcBef>
                <a:spcAft>
                  <a:spcPts val="0"/>
                </a:spcAft>
              </a:pPr>
              <a:r>
                <a:rPr lang="en-US" sz="643" dirty="0">
                  <a:solidFill>
                    <a:prstClr val="black"/>
                  </a:solidFill>
                  <a:latin typeface="Calibri" panose="020F0502020204030204"/>
                  <a:ea typeface="+mn-ea"/>
                  <a:cs typeface="+mn-cs"/>
                </a:rPr>
                <a:t>2. STELLEN DOELEN. Wat </a:t>
              </a:r>
              <a:r>
                <a:rPr lang="en-US" sz="643" dirty="0" err="1">
                  <a:solidFill>
                    <a:prstClr val="black"/>
                  </a:solidFill>
                  <a:latin typeface="Calibri" panose="020F0502020204030204"/>
                  <a:ea typeface="+mn-ea"/>
                  <a:cs typeface="+mn-cs"/>
                </a:rPr>
                <a:t>wil</a:t>
              </a:r>
              <a:r>
                <a:rPr lang="en-US" sz="643" dirty="0">
                  <a:solidFill>
                    <a:prstClr val="black"/>
                  </a:solidFill>
                  <a:latin typeface="Calibri" panose="020F0502020204030204"/>
                  <a:ea typeface="+mn-ea"/>
                  <a:cs typeface="+mn-cs"/>
                </a:rPr>
                <a:t> je </a:t>
              </a:r>
              <a:r>
                <a:rPr lang="en-US" sz="643" dirty="0" err="1">
                  <a:solidFill>
                    <a:prstClr val="black"/>
                  </a:solidFill>
                  <a:latin typeface="Calibri" panose="020F0502020204030204"/>
                  <a:ea typeface="+mn-ea"/>
                  <a:cs typeface="+mn-cs"/>
                </a:rPr>
                <a:t>bereiken</a:t>
              </a:r>
              <a:r>
                <a:rPr lang="en-US" sz="643" dirty="0">
                  <a:solidFill>
                    <a:prstClr val="black"/>
                  </a:solidFill>
                  <a:latin typeface="Calibri" panose="020F0502020204030204"/>
                  <a:ea typeface="+mn-ea"/>
                  <a:cs typeface="+mn-cs"/>
                </a:rPr>
                <a:t>?</a:t>
              </a:r>
              <a:endParaRPr lang="nl-NL" sz="643" dirty="0">
                <a:solidFill>
                  <a:prstClr val="black"/>
                </a:solidFill>
                <a:latin typeface="Calibri" panose="020F0502020204030204"/>
                <a:ea typeface="+mn-ea"/>
                <a:cs typeface="+mn-cs"/>
              </a:endParaRPr>
            </a:p>
          </p:txBody>
        </p:sp>
      </p:grpSp>
      <p:grpSp>
        <p:nvGrpSpPr>
          <p:cNvPr id="11" name="Groep 10"/>
          <p:cNvGrpSpPr/>
          <p:nvPr/>
        </p:nvGrpSpPr>
        <p:grpSpPr>
          <a:xfrm>
            <a:off x="3203507" y="4200802"/>
            <a:ext cx="2288228" cy="1675379"/>
            <a:chOff x="4271342" y="4458068"/>
            <a:chExt cx="3050971" cy="2233839"/>
          </a:xfrm>
        </p:grpSpPr>
        <p:sp>
          <p:nvSpPr>
            <p:cNvPr id="42" name="Tekstvak 41"/>
            <p:cNvSpPr txBox="1"/>
            <p:nvPr/>
          </p:nvSpPr>
          <p:spPr>
            <a:xfrm>
              <a:off x="4271342" y="4484459"/>
              <a:ext cx="2963826" cy="486287"/>
            </a:xfrm>
            <a:prstGeom prst="rect">
              <a:avLst/>
            </a:prstGeom>
            <a:noFill/>
          </p:spPr>
          <p:txBody>
            <a:bodyPr wrap="square" rtlCol="0">
              <a:spAutoFit/>
            </a:bodyPr>
            <a:lstStyle/>
            <a:p>
              <a:pPr defTabSz="685800" fontAlgn="auto">
                <a:spcBef>
                  <a:spcPts val="0"/>
                </a:spcBef>
                <a:spcAft>
                  <a:spcPts val="0"/>
                </a:spcAft>
              </a:pPr>
              <a:r>
                <a:rPr lang="nl-NL" sz="590" b="1" dirty="0">
                  <a:solidFill>
                    <a:prstClr val="black"/>
                  </a:solidFill>
                  <a:latin typeface="Calibri" panose="020F0502020204030204"/>
                  <a:ea typeface="+mn-ea"/>
                  <a:cs typeface="+mn-cs"/>
                </a:rPr>
                <a:t>FASE UITVOEREN. </a:t>
              </a:r>
              <a:r>
                <a:rPr lang="nl-NL" sz="590" dirty="0">
                  <a:solidFill>
                    <a:prstClr val="black"/>
                  </a:solidFill>
                  <a:latin typeface="Calibri" panose="020F0502020204030204"/>
                  <a:ea typeface="+mn-ea"/>
                  <a:cs typeface="+mn-cs"/>
                </a:rPr>
                <a:t>Welke situaties of acties verwacht jij dat er gaan plaatsvinden tussen nu en eind december waarin je de opties voor het handelen kunt toepassen? </a:t>
              </a:r>
            </a:p>
          </p:txBody>
        </p:sp>
        <p:sp>
          <p:nvSpPr>
            <p:cNvPr id="41" name="Actieknop: Film 40">
              <a:hlinkClick r:id="" action="ppaction://noaction" highlightClick="1"/>
            </p:cNvPr>
            <p:cNvSpPr/>
            <p:nvPr/>
          </p:nvSpPr>
          <p:spPr>
            <a:xfrm>
              <a:off x="4293889" y="4458068"/>
              <a:ext cx="3028424" cy="2233839"/>
            </a:xfrm>
            <a:prstGeom prst="actionButtonMovi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defTabSz="685800" fontAlgn="auto">
                <a:spcBef>
                  <a:spcPts val="0"/>
                </a:spcBef>
                <a:spcAft>
                  <a:spcPts val="0"/>
                </a:spcAft>
              </a:pPr>
              <a:endParaRPr lang="nl-NL" sz="965">
                <a:solidFill>
                  <a:prstClr val="black"/>
                </a:solidFill>
              </a:endParaRPr>
            </a:p>
          </p:txBody>
        </p:sp>
      </p:grpSp>
    </p:spTree>
    <p:extLst>
      <p:ext uri="{BB962C8B-B14F-4D97-AF65-F5344CB8AC3E}">
        <p14:creationId xmlns:p14="http://schemas.microsoft.com/office/powerpoint/2010/main" val="2920847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D3D236-BFFE-4689-8432-8FAD6433F8AD}"/>
              </a:ext>
            </a:extLst>
          </p:cNvPr>
          <p:cNvSpPr>
            <a:spLocks noGrp="1"/>
          </p:cNvSpPr>
          <p:nvPr>
            <p:ph type="title"/>
          </p:nvPr>
        </p:nvSpPr>
        <p:spPr>
          <a:xfrm>
            <a:off x="518093" y="1266582"/>
            <a:ext cx="7772400" cy="721609"/>
          </a:xfrm>
        </p:spPr>
        <p:txBody>
          <a:bodyPr/>
          <a:lstStyle/>
          <a:p>
            <a:pPr algn="ctr"/>
            <a:r>
              <a:rPr lang="en-US" b="1" dirty="0" err="1"/>
              <a:t>Afsluiting</a:t>
            </a:r>
            <a:endParaRPr lang="nl-NL" b="1" dirty="0"/>
          </a:p>
        </p:txBody>
      </p:sp>
      <p:sp>
        <p:nvSpPr>
          <p:cNvPr id="3" name="Text Placeholder 2">
            <a:extLst>
              <a:ext uri="{FF2B5EF4-FFF2-40B4-BE49-F238E27FC236}">
                <a16:creationId xmlns:a16="http://schemas.microsoft.com/office/drawing/2014/main" xmlns="" id="{E722A697-8911-498B-A38D-25B07E3C9BE8}"/>
              </a:ext>
            </a:extLst>
          </p:cNvPr>
          <p:cNvSpPr>
            <a:spLocks noGrp="1"/>
          </p:cNvSpPr>
          <p:nvPr>
            <p:ph type="body" idx="1"/>
          </p:nvPr>
        </p:nvSpPr>
        <p:spPr>
          <a:xfrm>
            <a:off x="518093" y="1988190"/>
            <a:ext cx="7772400" cy="3603227"/>
          </a:xfrm>
        </p:spPr>
        <p:txBody>
          <a:bodyPr>
            <a:normAutofit/>
          </a:bodyPr>
          <a:lstStyle/>
          <a:p>
            <a:pPr algn="ctr"/>
            <a:endParaRPr lang="en-US" dirty="0">
              <a:solidFill>
                <a:schemeClr val="tx1"/>
              </a:solidFill>
            </a:endParaRPr>
          </a:p>
          <a:p>
            <a:pPr algn="ctr"/>
            <a:endParaRPr lang="en-US" dirty="0">
              <a:solidFill>
                <a:schemeClr val="tx1"/>
              </a:solidFill>
            </a:endParaRPr>
          </a:p>
          <a:p>
            <a:pPr algn="ctr"/>
            <a:r>
              <a:rPr lang="en-US" sz="2000" dirty="0">
                <a:solidFill>
                  <a:schemeClr val="tx1"/>
                </a:solidFill>
              </a:rPr>
              <a:t>Dank </a:t>
            </a:r>
            <a:r>
              <a:rPr lang="en-US" sz="2000" dirty="0" err="1">
                <a:solidFill>
                  <a:schemeClr val="tx1"/>
                </a:solidFill>
              </a:rPr>
              <a:t>voor</a:t>
            </a:r>
            <a:r>
              <a:rPr lang="en-US" sz="2000" dirty="0">
                <a:solidFill>
                  <a:schemeClr val="tx1"/>
                </a:solidFill>
              </a:rPr>
              <a:t> </a:t>
            </a:r>
            <a:r>
              <a:rPr lang="en-US" sz="2000" dirty="0" err="1">
                <a:solidFill>
                  <a:schemeClr val="tx1"/>
                </a:solidFill>
              </a:rPr>
              <a:t>jullie</a:t>
            </a:r>
            <a:r>
              <a:rPr lang="en-US" sz="2000" dirty="0">
                <a:solidFill>
                  <a:schemeClr val="tx1"/>
                </a:solidFill>
              </a:rPr>
              <a:t> </a:t>
            </a:r>
            <a:r>
              <a:rPr lang="en-US" sz="2000" dirty="0" err="1">
                <a:solidFill>
                  <a:schemeClr val="tx1"/>
                </a:solidFill>
              </a:rPr>
              <a:t>aandacht</a:t>
            </a:r>
            <a:r>
              <a:rPr lang="en-US" sz="2000" dirty="0">
                <a:solidFill>
                  <a:schemeClr val="tx1"/>
                </a:solidFill>
              </a:rPr>
              <a:t> </a:t>
            </a:r>
            <a:r>
              <a:rPr lang="en-US" sz="2000" dirty="0" err="1">
                <a:solidFill>
                  <a:schemeClr val="tx1"/>
                </a:solidFill>
              </a:rPr>
              <a:t>en</a:t>
            </a:r>
            <a:r>
              <a:rPr lang="en-US" sz="2000" dirty="0">
                <a:solidFill>
                  <a:schemeClr val="tx1"/>
                </a:solidFill>
              </a:rPr>
              <a:t> </a:t>
            </a:r>
            <a:r>
              <a:rPr lang="en-US" sz="2000" dirty="0" err="1">
                <a:solidFill>
                  <a:schemeClr val="tx1"/>
                </a:solidFill>
              </a:rPr>
              <a:t>inzet</a:t>
            </a:r>
            <a:r>
              <a:rPr lang="en-US" sz="2000" dirty="0">
                <a:solidFill>
                  <a:schemeClr val="tx1"/>
                </a:solidFill>
              </a:rPr>
              <a:t>!</a:t>
            </a:r>
          </a:p>
          <a:p>
            <a:pPr algn="ctr"/>
            <a:endParaRPr lang="en-US" sz="2000" dirty="0">
              <a:solidFill>
                <a:schemeClr val="tx1"/>
              </a:solidFill>
            </a:endParaRPr>
          </a:p>
          <a:p>
            <a:pPr algn="ctr"/>
            <a:r>
              <a:rPr lang="en-US" sz="2000" dirty="0">
                <a:solidFill>
                  <a:schemeClr val="tx1"/>
                </a:solidFill>
              </a:rPr>
              <a:t>VRAGEN?</a:t>
            </a:r>
          </a:p>
          <a:p>
            <a:pPr algn="ctr"/>
            <a:endParaRPr lang="en-US" sz="2000" dirty="0">
              <a:solidFill>
                <a:schemeClr val="tx1"/>
              </a:solidFill>
            </a:endParaRPr>
          </a:p>
          <a:p>
            <a:pPr algn="ctr"/>
            <a:r>
              <a:rPr lang="en-US" sz="2000" dirty="0">
                <a:solidFill>
                  <a:schemeClr val="tx1"/>
                </a:solidFill>
              </a:rPr>
              <a:t>www.hva.nl/youthspot</a:t>
            </a:r>
            <a:endParaRPr lang="nl-NL" sz="2000" dirty="0">
              <a:solidFill>
                <a:schemeClr val="tx1"/>
              </a:solidFill>
            </a:endParaRPr>
          </a:p>
        </p:txBody>
      </p:sp>
      <p:sp>
        <p:nvSpPr>
          <p:cNvPr id="4" name="Slide Number Placeholder 3">
            <a:extLst>
              <a:ext uri="{FF2B5EF4-FFF2-40B4-BE49-F238E27FC236}">
                <a16:creationId xmlns:a16="http://schemas.microsoft.com/office/drawing/2014/main" xmlns="" id="{C84BB2B2-D7DF-42D7-BFAB-035F4D7C3B43}"/>
              </a:ext>
            </a:extLst>
          </p:cNvPr>
          <p:cNvSpPr>
            <a:spLocks noGrp="1"/>
          </p:cNvSpPr>
          <p:nvPr>
            <p:ph type="sldNum" sz="quarter" idx="10"/>
          </p:nvPr>
        </p:nvSpPr>
        <p:spPr/>
        <p:txBody>
          <a:bodyPr/>
          <a:lstStyle/>
          <a:p>
            <a:fld id="{812840FA-1A16-014F-A91E-439CF21A6578}" type="slidenum">
              <a:rPr lang="nl-NL" smtClean="0"/>
              <a:pPr/>
              <a:t>21</a:t>
            </a:fld>
            <a:endParaRPr lang="nl-NL"/>
          </a:p>
        </p:txBody>
      </p:sp>
    </p:spTree>
    <p:extLst>
      <p:ext uri="{BB962C8B-B14F-4D97-AF65-F5344CB8AC3E}">
        <p14:creationId xmlns:p14="http://schemas.microsoft.com/office/powerpoint/2010/main" val="2730999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87FACBF-BC1B-40BE-9D7E-42683EF11066}"/>
              </a:ext>
            </a:extLst>
          </p:cNvPr>
          <p:cNvSpPr txBox="1">
            <a:spLocks/>
          </p:cNvSpPr>
          <p:nvPr/>
        </p:nvSpPr>
        <p:spPr>
          <a:xfrm>
            <a:off x="628650" y="365126"/>
            <a:ext cx="7886700" cy="1325563"/>
          </a:xfrm>
          <a:prstGeom prst="rect">
            <a:avLst/>
          </a:prstGeom>
        </p:spPr>
        <p:txBody>
          <a:bodyPr>
            <a:normAutofit fontScale="4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nl-NL" b="1" dirty="0"/>
              <a:t/>
            </a:r>
            <a:br>
              <a:rPr lang="nl-NL" b="1" dirty="0"/>
            </a:br>
            <a:r>
              <a:rPr lang="nl-NL" sz="4900" b="1" dirty="0"/>
              <a:t>METHODISCH VRAAGSTUK. Rondom welke vraag of kwestie zou jij binnen nu en het einde van het jaar jouw methodisch werken willen versterken? </a:t>
            </a:r>
            <a:br>
              <a:rPr lang="nl-NL" sz="4900" b="1" dirty="0"/>
            </a:br>
            <a:endParaRPr lang="nl-NL" sz="4900" b="1" dirty="0"/>
          </a:p>
        </p:txBody>
      </p:sp>
      <p:sp>
        <p:nvSpPr>
          <p:cNvPr id="3" name="Afgeronde rechthoek 4">
            <a:extLst>
              <a:ext uri="{FF2B5EF4-FFF2-40B4-BE49-F238E27FC236}">
                <a16:creationId xmlns:a16="http://schemas.microsoft.com/office/drawing/2014/main" xmlns="" id="{07F142EB-CA7A-4EEC-B2A9-923F42E739F4}"/>
              </a:ext>
            </a:extLst>
          </p:cNvPr>
          <p:cNvSpPr/>
          <p:nvPr/>
        </p:nvSpPr>
        <p:spPr>
          <a:xfrm>
            <a:off x="5308510" y="4230710"/>
            <a:ext cx="3786389" cy="16517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2700" dirty="0">
                <a:solidFill>
                  <a:prstClr val="white"/>
                </a:solidFill>
              </a:rPr>
              <a:t> </a:t>
            </a:r>
            <a:r>
              <a:rPr lang="en-US" sz="2700" i="1" dirty="0">
                <a:solidFill>
                  <a:prstClr val="white"/>
                </a:solidFill>
              </a:rPr>
              <a:t>Hoe </a:t>
            </a:r>
            <a:r>
              <a:rPr lang="en-US" sz="2700" i="1" dirty="0" err="1">
                <a:solidFill>
                  <a:prstClr val="white"/>
                </a:solidFill>
              </a:rPr>
              <a:t>kan</a:t>
            </a:r>
            <a:r>
              <a:rPr lang="en-US" sz="2700" i="1" dirty="0">
                <a:solidFill>
                  <a:prstClr val="white"/>
                </a:solidFill>
              </a:rPr>
              <a:t> </a:t>
            </a:r>
            <a:r>
              <a:rPr lang="en-US" sz="2700" i="1" dirty="0" err="1">
                <a:solidFill>
                  <a:prstClr val="white"/>
                </a:solidFill>
              </a:rPr>
              <a:t>ik</a:t>
            </a:r>
            <a:r>
              <a:rPr lang="en-US" sz="2700" i="1" dirty="0">
                <a:solidFill>
                  <a:prstClr val="white"/>
                </a:solidFill>
              </a:rPr>
              <a:t> het </a:t>
            </a:r>
            <a:r>
              <a:rPr lang="en-US" sz="2700" i="1" dirty="0" err="1">
                <a:solidFill>
                  <a:prstClr val="white"/>
                </a:solidFill>
              </a:rPr>
              <a:t>zelforganiserend</a:t>
            </a:r>
            <a:r>
              <a:rPr lang="en-US" sz="2700" i="1" dirty="0">
                <a:solidFill>
                  <a:prstClr val="white"/>
                </a:solidFill>
              </a:rPr>
              <a:t> </a:t>
            </a:r>
            <a:r>
              <a:rPr lang="en-US" sz="2700" i="1" dirty="0" err="1">
                <a:solidFill>
                  <a:prstClr val="white"/>
                </a:solidFill>
              </a:rPr>
              <a:t>vermogen</a:t>
            </a:r>
            <a:r>
              <a:rPr lang="en-US" sz="2700" i="1" dirty="0">
                <a:solidFill>
                  <a:prstClr val="white"/>
                </a:solidFill>
              </a:rPr>
              <a:t> van </a:t>
            </a:r>
            <a:r>
              <a:rPr lang="en-US" sz="2700" i="1" dirty="0" err="1">
                <a:solidFill>
                  <a:prstClr val="white"/>
                </a:solidFill>
              </a:rPr>
              <a:t>jongeren</a:t>
            </a:r>
            <a:r>
              <a:rPr lang="en-US" sz="2700" i="1" dirty="0">
                <a:solidFill>
                  <a:prstClr val="white"/>
                </a:solidFill>
              </a:rPr>
              <a:t> </a:t>
            </a:r>
            <a:r>
              <a:rPr lang="en-US" sz="2700" i="1" dirty="0" err="1">
                <a:solidFill>
                  <a:prstClr val="white"/>
                </a:solidFill>
              </a:rPr>
              <a:t>versterken</a:t>
            </a:r>
            <a:r>
              <a:rPr lang="en-US" sz="2700" i="1" dirty="0">
                <a:solidFill>
                  <a:prstClr val="white"/>
                </a:solidFill>
              </a:rPr>
              <a:t>? </a:t>
            </a:r>
            <a:endParaRPr lang="nl-NL" sz="2700" i="1" dirty="0">
              <a:solidFill>
                <a:prstClr val="white"/>
              </a:solidFill>
            </a:endParaRPr>
          </a:p>
        </p:txBody>
      </p:sp>
      <p:sp>
        <p:nvSpPr>
          <p:cNvPr id="4" name="Ovaal 6">
            <a:extLst>
              <a:ext uri="{FF2B5EF4-FFF2-40B4-BE49-F238E27FC236}">
                <a16:creationId xmlns:a16="http://schemas.microsoft.com/office/drawing/2014/main" xmlns="" id="{41942DC0-5C7A-4073-8266-1B63ACE50B38}"/>
              </a:ext>
            </a:extLst>
          </p:cNvPr>
          <p:cNvSpPr/>
          <p:nvPr/>
        </p:nvSpPr>
        <p:spPr>
          <a:xfrm>
            <a:off x="261602" y="2292968"/>
            <a:ext cx="2829329" cy="1719330"/>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b="1" dirty="0">
                <a:solidFill>
                  <a:prstClr val="black"/>
                </a:solidFill>
              </a:rPr>
              <a:t>Hoe </a:t>
            </a:r>
            <a:r>
              <a:rPr lang="en-US" b="1" dirty="0" err="1">
                <a:solidFill>
                  <a:prstClr val="black"/>
                </a:solidFill>
              </a:rPr>
              <a:t>kan</a:t>
            </a:r>
            <a:r>
              <a:rPr lang="en-US" b="1" dirty="0">
                <a:solidFill>
                  <a:prstClr val="black"/>
                </a:solidFill>
              </a:rPr>
              <a:t> </a:t>
            </a:r>
            <a:r>
              <a:rPr lang="en-US" b="1" dirty="0" err="1">
                <a:solidFill>
                  <a:prstClr val="black"/>
                </a:solidFill>
              </a:rPr>
              <a:t>ik</a:t>
            </a:r>
            <a:r>
              <a:rPr lang="en-US" b="1" dirty="0">
                <a:solidFill>
                  <a:prstClr val="black"/>
                </a:solidFill>
              </a:rPr>
              <a:t> </a:t>
            </a:r>
            <a:r>
              <a:rPr lang="en-US" b="1" dirty="0" err="1">
                <a:solidFill>
                  <a:prstClr val="black"/>
                </a:solidFill>
              </a:rPr>
              <a:t>een</a:t>
            </a:r>
            <a:r>
              <a:rPr lang="en-US" b="1" dirty="0">
                <a:solidFill>
                  <a:prstClr val="black"/>
                </a:solidFill>
              </a:rPr>
              <a:t> </a:t>
            </a:r>
            <a:r>
              <a:rPr lang="en-US" b="1" dirty="0" err="1">
                <a:solidFill>
                  <a:prstClr val="black"/>
                </a:solidFill>
              </a:rPr>
              <a:t>nieuwe</a:t>
            </a:r>
            <a:r>
              <a:rPr lang="en-US" b="1" dirty="0">
                <a:solidFill>
                  <a:prstClr val="black"/>
                </a:solidFill>
              </a:rPr>
              <a:t> </a:t>
            </a:r>
            <a:r>
              <a:rPr lang="en-US" b="1" dirty="0" err="1">
                <a:solidFill>
                  <a:prstClr val="black"/>
                </a:solidFill>
              </a:rPr>
              <a:t>doelgroep</a:t>
            </a:r>
            <a:r>
              <a:rPr lang="en-US" b="1" dirty="0">
                <a:solidFill>
                  <a:prstClr val="black"/>
                </a:solidFill>
              </a:rPr>
              <a:t> </a:t>
            </a:r>
            <a:r>
              <a:rPr lang="en-US" b="1" dirty="0" err="1">
                <a:solidFill>
                  <a:prstClr val="black"/>
                </a:solidFill>
              </a:rPr>
              <a:t>bereiken</a:t>
            </a:r>
            <a:r>
              <a:rPr lang="en-US" b="1" dirty="0">
                <a:solidFill>
                  <a:prstClr val="black"/>
                </a:solidFill>
              </a:rPr>
              <a:t> en </a:t>
            </a:r>
            <a:r>
              <a:rPr lang="en-US" b="1" dirty="0" err="1">
                <a:solidFill>
                  <a:prstClr val="black"/>
                </a:solidFill>
              </a:rPr>
              <a:t>vasthouden</a:t>
            </a:r>
            <a:r>
              <a:rPr lang="en-US" b="1" dirty="0">
                <a:solidFill>
                  <a:prstClr val="black"/>
                </a:solidFill>
              </a:rPr>
              <a:t>? </a:t>
            </a:r>
            <a:endParaRPr lang="nl-NL" b="1" dirty="0">
              <a:solidFill>
                <a:prstClr val="black"/>
              </a:solidFill>
            </a:endParaRPr>
          </a:p>
        </p:txBody>
      </p:sp>
      <p:sp>
        <p:nvSpPr>
          <p:cNvPr id="5" name="Ovaal 8">
            <a:extLst>
              <a:ext uri="{FF2B5EF4-FFF2-40B4-BE49-F238E27FC236}">
                <a16:creationId xmlns:a16="http://schemas.microsoft.com/office/drawing/2014/main" xmlns="" id="{87C4C1F0-A9A2-4FBB-BD9F-C244576AC85B}"/>
              </a:ext>
            </a:extLst>
          </p:cNvPr>
          <p:cNvSpPr/>
          <p:nvPr/>
        </p:nvSpPr>
        <p:spPr>
          <a:xfrm>
            <a:off x="6272013" y="2292967"/>
            <a:ext cx="2675586" cy="1632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dirty="0">
                <a:ln>
                  <a:solidFill>
                    <a:srgbClr val="70AD47">
                      <a:lumMod val="40000"/>
                      <a:lumOff val="60000"/>
                    </a:srgbClr>
                  </a:solidFill>
                </a:ln>
                <a:solidFill>
                  <a:prstClr val="white"/>
                </a:solidFill>
              </a:rPr>
              <a:t>Hoe </a:t>
            </a:r>
            <a:r>
              <a:rPr lang="en-US" dirty="0" err="1">
                <a:ln>
                  <a:solidFill>
                    <a:srgbClr val="70AD47">
                      <a:lumMod val="40000"/>
                      <a:lumOff val="60000"/>
                    </a:srgbClr>
                  </a:solidFill>
                </a:ln>
                <a:solidFill>
                  <a:prstClr val="white"/>
                </a:solidFill>
              </a:rPr>
              <a:t>kan</a:t>
            </a:r>
            <a:r>
              <a:rPr lang="en-US" dirty="0">
                <a:ln>
                  <a:solidFill>
                    <a:srgbClr val="70AD47">
                      <a:lumMod val="40000"/>
                      <a:lumOff val="60000"/>
                    </a:srgbClr>
                  </a:solidFill>
                </a:ln>
                <a:solidFill>
                  <a:prstClr val="white"/>
                </a:solidFill>
              </a:rPr>
              <a:t> </a:t>
            </a:r>
            <a:r>
              <a:rPr lang="en-US" dirty="0" err="1">
                <a:ln>
                  <a:solidFill>
                    <a:srgbClr val="70AD47">
                      <a:lumMod val="40000"/>
                      <a:lumOff val="60000"/>
                    </a:srgbClr>
                  </a:solidFill>
                </a:ln>
                <a:solidFill>
                  <a:prstClr val="white"/>
                </a:solidFill>
              </a:rPr>
              <a:t>ik</a:t>
            </a:r>
            <a:r>
              <a:rPr lang="en-US" dirty="0">
                <a:ln>
                  <a:solidFill>
                    <a:srgbClr val="70AD47">
                      <a:lumMod val="40000"/>
                      <a:lumOff val="60000"/>
                    </a:srgbClr>
                  </a:solidFill>
                </a:ln>
                <a:solidFill>
                  <a:prstClr val="white"/>
                </a:solidFill>
              </a:rPr>
              <a:t> </a:t>
            </a:r>
            <a:r>
              <a:rPr lang="en-US" dirty="0" err="1">
                <a:ln>
                  <a:solidFill>
                    <a:srgbClr val="70AD47">
                      <a:lumMod val="40000"/>
                      <a:lumOff val="60000"/>
                    </a:srgbClr>
                  </a:solidFill>
                </a:ln>
                <a:solidFill>
                  <a:prstClr val="white"/>
                </a:solidFill>
              </a:rPr>
              <a:t>subgroepen</a:t>
            </a:r>
            <a:r>
              <a:rPr lang="en-US" dirty="0">
                <a:ln>
                  <a:solidFill>
                    <a:srgbClr val="70AD47">
                      <a:lumMod val="40000"/>
                      <a:lumOff val="60000"/>
                    </a:srgbClr>
                  </a:solidFill>
                </a:ln>
                <a:solidFill>
                  <a:prstClr val="white"/>
                </a:solidFill>
              </a:rPr>
              <a:t> met </a:t>
            </a:r>
            <a:r>
              <a:rPr lang="en-US" dirty="0" err="1">
                <a:ln>
                  <a:solidFill>
                    <a:srgbClr val="70AD47">
                      <a:lumMod val="40000"/>
                      <a:lumOff val="60000"/>
                    </a:srgbClr>
                  </a:solidFill>
                </a:ln>
                <a:solidFill>
                  <a:prstClr val="white"/>
                </a:solidFill>
              </a:rPr>
              <a:t>elkaar</a:t>
            </a:r>
            <a:r>
              <a:rPr lang="en-US" dirty="0">
                <a:ln>
                  <a:solidFill>
                    <a:srgbClr val="70AD47">
                      <a:lumMod val="40000"/>
                      <a:lumOff val="60000"/>
                    </a:srgbClr>
                  </a:solidFill>
                </a:ln>
                <a:solidFill>
                  <a:prstClr val="white"/>
                </a:solidFill>
              </a:rPr>
              <a:t> </a:t>
            </a:r>
            <a:r>
              <a:rPr lang="en-US" dirty="0" err="1">
                <a:ln>
                  <a:solidFill>
                    <a:srgbClr val="70AD47">
                      <a:lumMod val="40000"/>
                      <a:lumOff val="60000"/>
                    </a:srgbClr>
                  </a:solidFill>
                </a:ln>
                <a:solidFill>
                  <a:prstClr val="white"/>
                </a:solidFill>
              </a:rPr>
              <a:t>verbinden</a:t>
            </a:r>
            <a:r>
              <a:rPr lang="en-US" dirty="0">
                <a:ln>
                  <a:solidFill>
                    <a:srgbClr val="70AD47">
                      <a:lumMod val="40000"/>
                      <a:lumOff val="60000"/>
                    </a:srgbClr>
                  </a:solidFill>
                </a:ln>
                <a:solidFill>
                  <a:prstClr val="white"/>
                </a:solidFill>
              </a:rPr>
              <a:t>?</a:t>
            </a:r>
            <a:endParaRPr lang="nl-NL" dirty="0">
              <a:ln>
                <a:solidFill>
                  <a:srgbClr val="70AD47">
                    <a:lumMod val="40000"/>
                    <a:lumOff val="60000"/>
                  </a:srgbClr>
                </a:solidFill>
              </a:ln>
              <a:solidFill>
                <a:prstClr val="white"/>
              </a:solidFill>
            </a:endParaRPr>
          </a:p>
        </p:txBody>
      </p:sp>
      <p:sp>
        <p:nvSpPr>
          <p:cNvPr id="6" name="Afgeronde rechthoek 10">
            <a:extLst>
              <a:ext uri="{FF2B5EF4-FFF2-40B4-BE49-F238E27FC236}">
                <a16:creationId xmlns:a16="http://schemas.microsoft.com/office/drawing/2014/main" xmlns="" id="{FD8300DA-E03C-4B3E-A71B-E467DDB56DFA}"/>
              </a:ext>
            </a:extLst>
          </p:cNvPr>
          <p:cNvSpPr/>
          <p:nvPr/>
        </p:nvSpPr>
        <p:spPr>
          <a:xfrm>
            <a:off x="67616" y="4114799"/>
            <a:ext cx="3023315" cy="1574442"/>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2100" dirty="0">
                <a:solidFill>
                  <a:prstClr val="white"/>
                </a:solidFill>
              </a:rPr>
              <a:t>Hoe </a:t>
            </a:r>
            <a:r>
              <a:rPr lang="en-US" sz="2100" dirty="0" err="1">
                <a:solidFill>
                  <a:prstClr val="white"/>
                </a:solidFill>
              </a:rPr>
              <a:t>kan</a:t>
            </a:r>
            <a:r>
              <a:rPr lang="en-US" sz="2100" dirty="0">
                <a:solidFill>
                  <a:prstClr val="white"/>
                </a:solidFill>
              </a:rPr>
              <a:t> </a:t>
            </a:r>
            <a:r>
              <a:rPr lang="en-US" sz="2100" dirty="0" err="1">
                <a:solidFill>
                  <a:prstClr val="white"/>
                </a:solidFill>
              </a:rPr>
              <a:t>ik</a:t>
            </a:r>
            <a:r>
              <a:rPr lang="en-US" sz="2100" dirty="0">
                <a:solidFill>
                  <a:prstClr val="white"/>
                </a:solidFill>
              </a:rPr>
              <a:t> </a:t>
            </a:r>
            <a:r>
              <a:rPr lang="en-US" sz="2100" dirty="0" err="1">
                <a:solidFill>
                  <a:prstClr val="white"/>
                </a:solidFill>
              </a:rPr>
              <a:t>jongere</a:t>
            </a:r>
            <a:r>
              <a:rPr lang="en-US" sz="2100" dirty="0">
                <a:solidFill>
                  <a:prstClr val="white"/>
                </a:solidFill>
              </a:rPr>
              <a:t> x </a:t>
            </a:r>
            <a:r>
              <a:rPr lang="en-US" sz="2100" dirty="0" err="1">
                <a:solidFill>
                  <a:prstClr val="white"/>
                </a:solidFill>
              </a:rPr>
              <a:t>coachen</a:t>
            </a:r>
            <a:r>
              <a:rPr lang="en-US" sz="2100" dirty="0">
                <a:solidFill>
                  <a:prstClr val="white"/>
                </a:solidFill>
              </a:rPr>
              <a:t> in </a:t>
            </a:r>
            <a:r>
              <a:rPr lang="en-US" sz="2100" dirty="0" err="1">
                <a:solidFill>
                  <a:prstClr val="white"/>
                </a:solidFill>
              </a:rPr>
              <a:t>zijn</a:t>
            </a:r>
            <a:r>
              <a:rPr lang="en-US" sz="2100" dirty="0">
                <a:solidFill>
                  <a:prstClr val="white"/>
                </a:solidFill>
              </a:rPr>
              <a:t>/</a:t>
            </a:r>
            <a:r>
              <a:rPr lang="en-US" sz="2100" dirty="0" err="1">
                <a:solidFill>
                  <a:prstClr val="white"/>
                </a:solidFill>
              </a:rPr>
              <a:t>haar</a:t>
            </a:r>
            <a:r>
              <a:rPr lang="en-US" sz="2100" dirty="0">
                <a:solidFill>
                  <a:prstClr val="white"/>
                </a:solidFill>
              </a:rPr>
              <a:t> </a:t>
            </a:r>
            <a:r>
              <a:rPr lang="en-US" sz="2100" dirty="0" err="1">
                <a:solidFill>
                  <a:prstClr val="white"/>
                </a:solidFill>
              </a:rPr>
              <a:t>ontwikkeling</a:t>
            </a:r>
            <a:r>
              <a:rPr lang="en-US" sz="2100" dirty="0">
                <a:solidFill>
                  <a:prstClr val="white"/>
                </a:solidFill>
              </a:rPr>
              <a:t>? </a:t>
            </a:r>
            <a:endParaRPr lang="nl-NL" sz="2100" dirty="0">
              <a:solidFill>
                <a:prstClr val="white"/>
              </a:solidFill>
            </a:endParaRPr>
          </a:p>
        </p:txBody>
      </p:sp>
      <p:sp>
        <p:nvSpPr>
          <p:cNvPr id="7" name="Ovaal 11">
            <a:extLst>
              <a:ext uri="{FF2B5EF4-FFF2-40B4-BE49-F238E27FC236}">
                <a16:creationId xmlns:a16="http://schemas.microsoft.com/office/drawing/2014/main" xmlns="" id="{8FA22D2B-684F-4810-AF90-14CCC2EEE0C0}"/>
              </a:ext>
            </a:extLst>
          </p:cNvPr>
          <p:cNvSpPr/>
          <p:nvPr/>
        </p:nvSpPr>
        <p:spPr>
          <a:xfrm>
            <a:off x="3377053" y="2241177"/>
            <a:ext cx="2830133" cy="227689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dirty="0">
                <a:solidFill>
                  <a:prstClr val="white"/>
                </a:solidFill>
              </a:rPr>
              <a:t>Hoe </a:t>
            </a:r>
            <a:r>
              <a:rPr lang="en-US" dirty="0" err="1">
                <a:solidFill>
                  <a:prstClr val="white"/>
                </a:solidFill>
              </a:rPr>
              <a:t>kan</a:t>
            </a:r>
            <a:r>
              <a:rPr lang="en-US" dirty="0">
                <a:solidFill>
                  <a:prstClr val="white"/>
                </a:solidFill>
              </a:rPr>
              <a:t> </a:t>
            </a:r>
            <a:r>
              <a:rPr lang="en-US" dirty="0" err="1">
                <a:solidFill>
                  <a:prstClr val="white"/>
                </a:solidFill>
              </a:rPr>
              <a:t>ik</a:t>
            </a:r>
            <a:r>
              <a:rPr lang="en-US" dirty="0">
                <a:solidFill>
                  <a:prstClr val="white"/>
                </a:solidFill>
              </a:rPr>
              <a:t> de </a:t>
            </a:r>
            <a:r>
              <a:rPr lang="en-US" dirty="0" err="1">
                <a:solidFill>
                  <a:prstClr val="white"/>
                </a:solidFill>
              </a:rPr>
              <a:t>betekenisrelatie</a:t>
            </a:r>
            <a:r>
              <a:rPr lang="en-US" dirty="0">
                <a:solidFill>
                  <a:prstClr val="white"/>
                </a:solidFill>
              </a:rPr>
              <a:t> met </a:t>
            </a:r>
            <a:r>
              <a:rPr lang="en-US" dirty="0" err="1">
                <a:solidFill>
                  <a:prstClr val="white"/>
                </a:solidFill>
              </a:rPr>
              <a:t>een</a:t>
            </a:r>
            <a:r>
              <a:rPr lang="en-US" dirty="0">
                <a:solidFill>
                  <a:prstClr val="white"/>
                </a:solidFill>
              </a:rPr>
              <a:t> </a:t>
            </a:r>
            <a:r>
              <a:rPr lang="en-US" dirty="0" err="1">
                <a:solidFill>
                  <a:prstClr val="white"/>
                </a:solidFill>
              </a:rPr>
              <a:t>jongere</a:t>
            </a:r>
            <a:r>
              <a:rPr lang="en-US" dirty="0">
                <a:solidFill>
                  <a:prstClr val="white"/>
                </a:solidFill>
              </a:rPr>
              <a:t> </a:t>
            </a:r>
            <a:r>
              <a:rPr lang="en-US" dirty="0" err="1">
                <a:solidFill>
                  <a:prstClr val="white"/>
                </a:solidFill>
              </a:rPr>
              <a:t>versterken</a:t>
            </a:r>
            <a:r>
              <a:rPr lang="en-US" dirty="0">
                <a:solidFill>
                  <a:prstClr val="white"/>
                </a:solidFill>
              </a:rPr>
              <a:t>?</a:t>
            </a:r>
            <a:endParaRPr lang="nl-NL" dirty="0">
              <a:solidFill>
                <a:prstClr val="white"/>
              </a:solidFill>
            </a:endParaRPr>
          </a:p>
        </p:txBody>
      </p:sp>
      <p:sp>
        <p:nvSpPr>
          <p:cNvPr id="8" name="Afgeronde rechthoek 12">
            <a:extLst>
              <a:ext uri="{FF2B5EF4-FFF2-40B4-BE49-F238E27FC236}">
                <a16:creationId xmlns:a16="http://schemas.microsoft.com/office/drawing/2014/main" xmlns="" id="{26417BAB-0CD2-4514-8737-FFAC5B081344}"/>
              </a:ext>
            </a:extLst>
          </p:cNvPr>
          <p:cNvSpPr/>
          <p:nvPr/>
        </p:nvSpPr>
        <p:spPr>
          <a:xfrm>
            <a:off x="3167400" y="4114799"/>
            <a:ext cx="2141111" cy="1883536"/>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500" b="1" i="1" dirty="0">
                <a:solidFill>
                  <a:prstClr val="black"/>
                </a:solidFill>
              </a:rPr>
              <a:t>Hoe </a:t>
            </a:r>
            <a:r>
              <a:rPr lang="en-US" sz="1500" b="1" i="1" dirty="0" err="1">
                <a:solidFill>
                  <a:prstClr val="black"/>
                </a:solidFill>
              </a:rPr>
              <a:t>kan</a:t>
            </a:r>
            <a:r>
              <a:rPr lang="en-US" sz="1500" b="1" i="1" dirty="0">
                <a:solidFill>
                  <a:prstClr val="black"/>
                </a:solidFill>
              </a:rPr>
              <a:t> </a:t>
            </a:r>
            <a:r>
              <a:rPr lang="en-US" sz="1500" b="1" i="1" dirty="0" err="1">
                <a:solidFill>
                  <a:prstClr val="black"/>
                </a:solidFill>
              </a:rPr>
              <a:t>ik</a:t>
            </a:r>
            <a:r>
              <a:rPr lang="en-US" sz="1500" b="1" i="1" dirty="0">
                <a:solidFill>
                  <a:prstClr val="black"/>
                </a:solidFill>
              </a:rPr>
              <a:t> de </a:t>
            </a:r>
            <a:r>
              <a:rPr lang="en-US" sz="1500" b="1" i="1" dirty="0" err="1">
                <a:solidFill>
                  <a:prstClr val="black"/>
                </a:solidFill>
              </a:rPr>
              <a:t>samenwerking</a:t>
            </a:r>
            <a:r>
              <a:rPr lang="en-US" sz="1500" b="1" i="1" dirty="0">
                <a:solidFill>
                  <a:prstClr val="black"/>
                </a:solidFill>
              </a:rPr>
              <a:t> met </a:t>
            </a:r>
            <a:r>
              <a:rPr lang="en-US" sz="1500" b="1" i="1" dirty="0" err="1">
                <a:solidFill>
                  <a:prstClr val="black"/>
                </a:solidFill>
              </a:rPr>
              <a:t>ouders</a:t>
            </a:r>
            <a:r>
              <a:rPr lang="en-US" sz="1500" b="1" i="1" dirty="0">
                <a:solidFill>
                  <a:prstClr val="black"/>
                </a:solidFill>
              </a:rPr>
              <a:t> </a:t>
            </a:r>
            <a:r>
              <a:rPr lang="en-US" sz="1500" b="1" i="1" dirty="0" err="1">
                <a:solidFill>
                  <a:prstClr val="black"/>
                </a:solidFill>
              </a:rPr>
              <a:t>versterken</a:t>
            </a:r>
            <a:r>
              <a:rPr lang="en-US" sz="1500" b="1" i="1" dirty="0">
                <a:solidFill>
                  <a:prstClr val="black"/>
                </a:solidFill>
              </a:rPr>
              <a:t>?</a:t>
            </a:r>
            <a:endParaRPr lang="nl-NL" sz="1500" b="1" i="1" dirty="0">
              <a:solidFill>
                <a:prstClr val="black"/>
              </a:solidFill>
            </a:endParaRPr>
          </a:p>
        </p:txBody>
      </p:sp>
    </p:spTree>
    <p:extLst>
      <p:ext uri="{BB962C8B-B14F-4D97-AF65-F5344CB8AC3E}">
        <p14:creationId xmlns:p14="http://schemas.microsoft.com/office/powerpoint/2010/main" val="4272968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b="1" dirty="0" err="1"/>
              <a:t>Waarom</a:t>
            </a:r>
            <a:r>
              <a:rPr lang="en-US" b="1" dirty="0"/>
              <a:t> </a:t>
            </a:r>
            <a:r>
              <a:rPr lang="en-US" b="1" dirty="0" err="1"/>
              <a:t>methodisch</a:t>
            </a:r>
            <a:r>
              <a:rPr lang="en-US" b="1" dirty="0"/>
              <a:t> </a:t>
            </a:r>
            <a:r>
              <a:rPr lang="en-US" b="1" dirty="0" err="1"/>
              <a:t>werken</a:t>
            </a:r>
            <a:r>
              <a:rPr lang="en-US" b="1" dirty="0"/>
              <a:t> </a:t>
            </a:r>
            <a:r>
              <a:rPr lang="en-US" b="1" dirty="0" err="1"/>
              <a:t>versterken</a:t>
            </a:r>
            <a:r>
              <a:rPr lang="en-US" b="1" dirty="0"/>
              <a:t>?</a:t>
            </a:r>
            <a:endParaRPr lang="nl-NL" b="1" dirty="0"/>
          </a:p>
        </p:txBody>
      </p:sp>
      <p:sp>
        <p:nvSpPr>
          <p:cNvPr id="4" name="Tijdelijke aanduiding voor inhoud 3"/>
          <p:cNvSpPr>
            <a:spLocks noGrp="1"/>
          </p:cNvSpPr>
          <p:nvPr>
            <p:ph idx="1"/>
          </p:nvPr>
        </p:nvSpPr>
        <p:spPr>
          <a:xfrm>
            <a:off x="628650" y="1825625"/>
            <a:ext cx="3832991" cy="2777906"/>
          </a:xfrm>
          <a:prstGeom prst="wedgeRoundRectCallou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indent="0">
              <a:buNone/>
            </a:pPr>
            <a:r>
              <a:rPr lang="nl-NL" sz="3200" b="1" dirty="0">
                <a:solidFill>
                  <a:schemeClr val="tx1"/>
                </a:solidFill>
              </a:rPr>
              <a:t>‘Iedere jongerenwerker heeft zijn eigen methodiek’</a:t>
            </a:r>
          </a:p>
        </p:txBody>
      </p:sp>
      <p:sp>
        <p:nvSpPr>
          <p:cNvPr id="5" name="Ovale toelichting 4"/>
          <p:cNvSpPr/>
          <p:nvPr/>
        </p:nvSpPr>
        <p:spPr>
          <a:xfrm>
            <a:off x="4968950" y="3916824"/>
            <a:ext cx="3875505" cy="1949116"/>
          </a:xfrm>
          <a:prstGeom prst="wedgeEllipseCallou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r>
              <a:rPr lang="nl-NL" sz="2800" b="1" i="1" dirty="0">
                <a:solidFill>
                  <a:schemeClr val="tx1"/>
                </a:solidFill>
              </a:rPr>
              <a:t>‘Ik doe gewoon mijn ding’</a:t>
            </a:r>
          </a:p>
        </p:txBody>
      </p:sp>
    </p:spTree>
    <p:extLst>
      <p:ext uri="{BB962C8B-B14F-4D97-AF65-F5344CB8AC3E}">
        <p14:creationId xmlns:p14="http://schemas.microsoft.com/office/powerpoint/2010/main" val="1590918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b="1" dirty="0" err="1"/>
              <a:t>Probleem</a:t>
            </a:r>
            <a:endParaRPr lang="nl-NL" b="1" dirty="0"/>
          </a:p>
        </p:txBody>
      </p:sp>
      <p:sp>
        <p:nvSpPr>
          <p:cNvPr id="4" name="Tijdelijke aanduiding voor inhoud 2"/>
          <p:cNvSpPr>
            <a:spLocks noGrp="1"/>
          </p:cNvSpPr>
          <p:nvPr>
            <p:ph idx="1"/>
          </p:nvPr>
        </p:nvSpPr>
        <p:spPr/>
        <p:txBody>
          <a:bodyPr/>
          <a:lstStyle/>
          <a:p>
            <a:r>
              <a:rPr lang="nl-NL" sz="2400" dirty="0"/>
              <a:t>Kennisbasis van jongerenwerk is matig ontwikkeld. </a:t>
            </a:r>
          </a:p>
          <a:p>
            <a:pPr marL="0" indent="0">
              <a:buNone/>
            </a:pPr>
            <a:endParaRPr lang="nl-NL" sz="2400" dirty="0"/>
          </a:p>
          <a:p>
            <a:r>
              <a:rPr lang="nl-NL" sz="2400" dirty="0"/>
              <a:t>Jongerenwerkorganisaties kunnen niet goed aantonen wat hun specifieke meerwaarde is van het jongerenwerk. </a:t>
            </a:r>
          </a:p>
          <a:p>
            <a:endParaRPr lang="nl-NL" sz="2400" dirty="0"/>
          </a:p>
          <a:p>
            <a:r>
              <a:rPr lang="nl-NL" sz="2400" dirty="0"/>
              <a:t>In veel gemeenten is er twijfel over de noodzaak van jongerenwerk en willen resultaten zien.  </a:t>
            </a:r>
          </a:p>
          <a:p>
            <a:endParaRPr lang="nl-NL" dirty="0"/>
          </a:p>
          <a:p>
            <a:pPr marL="0" indent="0">
              <a:buNone/>
            </a:pPr>
            <a:endParaRPr lang="nl-NL" dirty="0"/>
          </a:p>
          <a:p>
            <a:endParaRPr lang="nl-NL" dirty="0"/>
          </a:p>
        </p:txBody>
      </p:sp>
    </p:spTree>
    <p:extLst>
      <p:ext uri="{BB962C8B-B14F-4D97-AF65-F5344CB8AC3E}">
        <p14:creationId xmlns:p14="http://schemas.microsoft.com/office/powerpoint/2010/main" val="1932675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9011" y="1006404"/>
            <a:ext cx="7886700" cy="994172"/>
          </a:xfrm>
        </p:spPr>
        <p:txBody>
          <a:bodyPr/>
          <a:lstStyle/>
          <a:p>
            <a:r>
              <a:rPr lang="en-US" sz="2400" dirty="0"/>
              <a:t>METHODISCH WERKEN JONGERENWERK</a:t>
            </a:r>
            <a:r>
              <a:rPr lang="en-US" dirty="0"/>
              <a:t/>
            </a:r>
            <a:br>
              <a:rPr lang="en-US" dirty="0"/>
            </a:br>
            <a:r>
              <a:rPr lang="en-US" sz="2400" dirty="0"/>
              <a:t>KENMERK 1: </a:t>
            </a:r>
            <a:r>
              <a:rPr lang="en-US" dirty="0"/>
              <a:t>OPEN BENADERINGSWIJZE</a:t>
            </a:r>
          </a:p>
        </p:txBody>
      </p:sp>
      <p:sp>
        <p:nvSpPr>
          <p:cNvPr id="3" name="Content Placeholder 2"/>
          <p:cNvSpPr>
            <a:spLocks noGrp="1"/>
          </p:cNvSpPr>
          <p:nvPr>
            <p:ph sz="half" idx="1"/>
          </p:nvPr>
        </p:nvSpPr>
        <p:spPr>
          <a:xfrm>
            <a:off x="4193996" y="1954531"/>
            <a:ext cx="5049612" cy="4081634"/>
          </a:xfrm>
        </p:spPr>
        <p:txBody>
          <a:bodyPr>
            <a:normAutofit fontScale="92500"/>
          </a:bodyPr>
          <a:lstStyle/>
          <a:p>
            <a:pPr marL="0" indent="0">
              <a:buNone/>
            </a:pPr>
            <a:endParaRPr lang="en-US" dirty="0"/>
          </a:p>
          <a:p>
            <a:pPr>
              <a:buFont typeface="Wingdings" panose="05000000000000000000" pitchFamily="2" charset="2"/>
              <a:buChar char="Ø"/>
            </a:pPr>
            <a:r>
              <a:rPr lang="nl-NL" dirty="0"/>
              <a:t>“dat het precieze doel en bijbehorende methodieken die je gaat inzetten </a:t>
            </a:r>
            <a:r>
              <a:rPr lang="nl-NL" dirty="0">
                <a:solidFill>
                  <a:schemeClr val="accent6">
                    <a:lumMod val="75000"/>
                  </a:schemeClr>
                </a:solidFill>
              </a:rPr>
              <a:t>afhankelijk zijn van de situatie, wensen en mogelijkheden van de betrokkenen </a:t>
            </a:r>
            <a:r>
              <a:rPr lang="nl-NL" dirty="0"/>
              <a:t>aanwezig op dat moment (Donkers 2012; </a:t>
            </a:r>
            <a:r>
              <a:rPr lang="nl-NL" dirty="0" err="1"/>
              <a:t>Spierts</a:t>
            </a:r>
            <a:r>
              <a:rPr lang="nl-NL" dirty="0"/>
              <a:t> 2014). </a:t>
            </a:r>
          </a:p>
          <a:p>
            <a:pPr>
              <a:buFont typeface="Wingdings" panose="05000000000000000000" pitchFamily="2" charset="2"/>
              <a:buChar char="Ø"/>
            </a:pPr>
            <a:r>
              <a:rPr lang="nl-NL" dirty="0"/>
              <a:t>Methodisch HANDELEN IS </a:t>
            </a:r>
            <a:r>
              <a:rPr lang="nl-NL" dirty="0">
                <a:solidFill>
                  <a:schemeClr val="accent6">
                    <a:lumMod val="75000"/>
                  </a:schemeClr>
                </a:solidFill>
              </a:rPr>
              <a:t>doelgericht</a:t>
            </a:r>
            <a:r>
              <a:rPr lang="nl-NL" dirty="0"/>
              <a:t>, </a:t>
            </a:r>
            <a:r>
              <a:rPr lang="nl-NL" dirty="0">
                <a:solidFill>
                  <a:schemeClr val="accent6">
                    <a:lumMod val="75000"/>
                  </a:schemeClr>
                </a:solidFill>
              </a:rPr>
              <a:t>procesmatig</a:t>
            </a:r>
            <a:r>
              <a:rPr lang="nl-NL" dirty="0"/>
              <a:t>, </a:t>
            </a:r>
            <a:r>
              <a:rPr lang="nl-NL" dirty="0">
                <a:solidFill>
                  <a:schemeClr val="accent6">
                    <a:lumMod val="75000"/>
                  </a:schemeClr>
                </a:solidFill>
              </a:rPr>
              <a:t>moreel </a:t>
            </a:r>
            <a:r>
              <a:rPr lang="nl-NL" dirty="0"/>
              <a:t>en </a:t>
            </a:r>
            <a:r>
              <a:rPr lang="nl-NL" dirty="0">
                <a:solidFill>
                  <a:schemeClr val="accent6">
                    <a:lumMod val="75000"/>
                  </a:schemeClr>
                </a:solidFill>
              </a:rPr>
              <a:t>WEDERKERIG</a:t>
            </a:r>
            <a:r>
              <a:rPr lang="nl-NL" dirty="0"/>
              <a:t> tussen jongerenwerker, jongeren en de omgeving (Donkers 2012). </a:t>
            </a:r>
            <a:endParaRPr lang="en-US" dirty="0"/>
          </a:p>
          <a:p>
            <a:pPr>
              <a:buFont typeface="Wingdings" panose="05000000000000000000" pitchFamily="2" charset="2"/>
              <a:buChar char="Ø"/>
            </a:pPr>
            <a:endParaRPr lang="en-US" dirty="0"/>
          </a:p>
          <a:p>
            <a:pPr>
              <a:buFont typeface="Wingdings" panose="05000000000000000000" pitchFamily="2" charset="2"/>
              <a:buChar char="Ø"/>
            </a:pPr>
            <a:r>
              <a:rPr lang="nl-NL" dirty="0"/>
              <a:t>onderscheidt zich van </a:t>
            </a:r>
            <a:r>
              <a:rPr lang="nl-NL" dirty="0">
                <a:solidFill>
                  <a:srgbClr val="FF0000"/>
                </a:solidFill>
              </a:rPr>
              <a:t>gesloten benaderingswijzen</a:t>
            </a:r>
            <a:r>
              <a:rPr lang="nl-NL" dirty="0"/>
              <a:t>. </a:t>
            </a:r>
            <a:endParaRPr lang="en-US" dirty="0"/>
          </a:p>
        </p:txBody>
      </p:sp>
      <p:pic>
        <p:nvPicPr>
          <p:cNvPr id="5" name="Afbeelding 4">
            <a:extLst>
              <a:ext uri="{FF2B5EF4-FFF2-40B4-BE49-F238E27FC236}">
                <a16:creationId xmlns:a16="http://schemas.microsoft.com/office/drawing/2014/main" xmlns="" id="{FDD37A6D-BC4C-6540-8113-FDA0B07BD8A9}"/>
              </a:ext>
            </a:extLst>
          </p:cNvPr>
          <p:cNvPicPr>
            <a:picLocks noChangeAspect="1"/>
          </p:cNvPicPr>
          <p:nvPr/>
        </p:nvPicPr>
        <p:blipFill>
          <a:blip r:embed="rId3"/>
          <a:stretch>
            <a:fillRect/>
          </a:stretch>
        </p:blipFill>
        <p:spPr>
          <a:xfrm>
            <a:off x="2414491" y="4182342"/>
            <a:ext cx="1485055" cy="1476000"/>
          </a:xfrm>
          <a:prstGeom prst="rect">
            <a:avLst/>
          </a:prstGeom>
        </p:spPr>
      </p:pic>
      <p:pic>
        <p:nvPicPr>
          <p:cNvPr id="7" name="Afbeelding 6">
            <a:extLst>
              <a:ext uri="{FF2B5EF4-FFF2-40B4-BE49-F238E27FC236}">
                <a16:creationId xmlns:a16="http://schemas.microsoft.com/office/drawing/2014/main" xmlns="" id="{E8387A6C-D5DA-1644-8095-5B6CEF97B214}"/>
              </a:ext>
            </a:extLst>
          </p:cNvPr>
          <p:cNvPicPr>
            <a:picLocks noChangeAspect="1"/>
          </p:cNvPicPr>
          <p:nvPr/>
        </p:nvPicPr>
        <p:blipFill rotWithShape="1">
          <a:blip r:embed="rId4"/>
          <a:srcRect l="1" t="8673" r="613" b="30926"/>
          <a:stretch/>
        </p:blipFill>
        <p:spPr>
          <a:xfrm rot="5400000">
            <a:off x="-1110865" y="2165970"/>
            <a:ext cx="4749329" cy="2052000"/>
          </a:xfrm>
          <a:prstGeom prst="rect">
            <a:avLst/>
          </a:prstGeom>
        </p:spPr>
      </p:pic>
    </p:spTree>
    <p:extLst>
      <p:ext uri="{BB962C8B-B14F-4D97-AF65-F5344CB8AC3E}">
        <p14:creationId xmlns:p14="http://schemas.microsoft.com/office/powerpoint/2010/main" val="71697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xmlns="" id="{88AAB6A6-F25C-7A4A-9A97-62EBDEF56D10}"/>
              </a:ext>
            </a:extLst>
          </p:cNvPr>
          <p:cNvPicPr>
            <a:picLocks noChangeAspect="1"/>
          </p:cNvPicPr>
          <p:nvPr/>
        </p:nvPicPr>
        <p:blipFill rotWithShape="1">
          <a:blip r:embed="rId2"/>
          <a:srcRect l="30556" t="15308" r="29923" b="19298"/>
          <a:stretch/>
        </p:blipFill>
        <p:spPr>
          <a:xfrm>
            <a:off x="185846" y="1899011"/>
            <a:ext cx="3213763" cy="4140000"/>
          </a:xfrm>
          <a:prstGeom prst="rect">
            <a:avLst/>
          </a:prstGeom>
        </p:spPr>
      </p:pic>
      <p:sp>
        <p:nvSpPr>
          <p:cNvPr id="2" name="Title 1"/>
          <p:cNvSpPr>
            <a:spLocks noGrp="1"/>
          </p:cNvSpPr>
          <p:nvPr>
            <p:ph type="title"/>
          </p:nvPr>
        </p:nvSpPr>
        <p:spPr>
          <a:xfrm>
            <a:off x="550272" y="1131094"/>
            <a:ext cx="7886700" cy="994172"/>
          </a:xfrm>
        </p:spPr>
        <p:txBody>
          <a:bodyPr>
            <a:normAutofit fontScale="90000"/>
          </a:bodyPr>
          <a:lstStyle/>
          <a:p>
            <a:r>
              <a:rPr lang="en-US" dirty="0"/>
              <a:t>METHODISCH WERKEN JONGERENWERK</a:t>
            </a:r>
            <a:br>
              <a:rPr lang="en-US" dirty="0"/>
            </a:br>
            <a:r>
              <a:rPr lang="en-US" dirty="0"/>
              <a:t>KENMERK 2: PROGRAMMEREN</a:t>
            </a:r>
          </a:p>
        </p:txBody>
      </p:sp>
      <p:sp>
        <p:nvSpPr>
          <p:cNvPr id="3" name="Content Placeholder 2"/>
          <p:cNvSpPr>
            <a:spLocks noGrp="1"/>
          </p:cNvSpPr>
          <p:nvPr>
            <p:ph sz="half" idx="1"/>
          </p:nvPr>
        </p:nvSpPr>
        <p:spPr>
          <a:xfrm>
            <a:off x="3399609" y="2503173"/>
            <a:ext cx="5674182" cy="3760777"/>
          </a:xfrm>
        </p:spPr>
        <p:txBody>
          <a:bodyPr>
            <a:normAutofit/>
          </a:bodyPr>
          <a:lstStyle/>
          <a:p>
            <a:pPr>
              <a:buFont typeface="Wingdings" panose="05000000000000000000" pitchFamily="2" charset="2"/>
              <a:buChar char="Ø"/>
            </a:pPr>
            <a:r>
              <a:rPr lang="nl-NL" dirty="0"/>
              <a:t>is om vanuit </a:t>
            </a:r>
            <a:r>
              <a:rPr lang="nl-NL" dirty="0">
                <a:solidFill>
                  <a:schemeClr val="accent6">
                    <a:lumMod val="75000"/>
                  </a:schemeClr>
                </a:solidFill>
              </a:rPr>
              <a:t>verschillende perspectieven, belangen en behoeften op een systematische en doelgerichte manier in afstemming met de in de situatie aanwezige jongeren en omgeving te komen tot het uitvoeren van de beste aanpak</a:t>
            </a:r>
            <a:r>
              <a:rPr lang="nl-NL" dirty="0"/>
              <a:t>. </a:t>
            </a:r>
          </a:p>
          <a:p>
            <a:pPr>
              <a:buFont typeface="Wingdings" panose="05000000000000000000" pitchFamily="2" charset="2"/>
              <a:buChar char="Ø"/>
            </a:pPr>
            <a:r>
              <a:rPr lang="nl-NL" dirty="0"/>
              <a:t>Programmeren betreft de </a:t>
            </a:r>
            <a:r>
              <a:rPr lang="nl-NL" dirty="0">
                <a:solidFill>
                  <a:schemeClr val="accent6">
                    <a:lumMod val="75000"/>
                  </a:schemeClr>
                </a:solidFill>
              </a:rPr>
              <a:t>grondstructuur</a:t>
            </a:r>
            <a:r>
              <a:rPr lang="nl-NL" dirty="0"/>
              <a:t> van het methodisch werken (Van Haaster, 2008:30). </a:t>
            </a:r>
          </a:p>
          <a:p>
            <a:pPr>
              <a:buFont typeface="Wingdings" panose="05000000000000000000" pitchFamily="2" charset="2"/>
              <a:buChar char="Ø"/>
            </a:pPr>
            <a:endParaRPr lang="nl-NL" dirty="0"/>
          </a:p>
          <a:p>
            <a:pPr>
              <a:buFont typeface="Wingdings" panose="05000000000000000000" pitchFamily="2" charset="2"/>
              <a:buChar char="Ø"/>
            </a:pPr>
            <a:r>
              <a:rPr lang="nl-NL" dirty="0"/>
              <a:t>Het programmeren onderscheidt zich van het </a:t>
            </a:r>
            <a:r>
              <a:rPr lang="nl-NL" dirty="0">
                <a:solidFill>
                  <a:srgbClr val="FF0000"/>
                </a:solidFill>
              </a:rPr>
              <a:t>uitvoeren van een vooraf vastgesteld programma</a:t>
            </a:r>
            <a:r>
              <a:rPr lang="nl-NL" dirty="0"/>
              <a:t>. </a:t>
            </a:r>
            <a:endParaRPr lang="en-US" dirty="0"/>
          </a:p>
        </p:txBody>
      </p:sp>
    </p:spTree>
    <p:extLst>
      <p:ext uri="{BB962C8B-B14F-4D97-AF65-F5344CB8AC3E}">
        <p14:creationId xmlns:p14="http://schemas.microsoft.com/office/powerpoint/2010/main" val="3567182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METHODISCH WERKEN JONGERENWERK</a:t>
            </a:r>
            <a:br>
              <a:rPr lang="en-US" dirty="0"/>
            </a:br>
            <a:r>
              <a:rPr lang="en-US" dirty="0"/>
              <a:t>KENMERK 3: METHODIEK</a:t>
            </a:r>
          </a:p>
        </p:txBody>
      </p:sp>
      <p:sp>
        <p:nvSpPr>
          <p:cNvPr id="3" name="Content Placeholder 2"/>
          <p:cNvSpPr>
            <a:spLocks noGrp="1"/>
          </p:cNvSpPr>
          <p:nvPr>
            <p:ph sz="half" idx="1"/>
          </p:nvPr>
        </p:nvSpPr>
        <p:spPr>
          <a:xfrm>
            <a:off x="3938456" y="1552308"/>
            <a:ext cx="5135336" cy="3457065"/>
          </a:xfrm>
        </p:spPr>
        <p:txBody>
          <a:bodyPr>
            <a:noAutofit/>
          </a:bodyPr>
          <a:lstStyle/>
          <a:p>
            <a:endParaRPr lang="nl-NL" sz="2000" dirty="0"/>
          </a:p>
          <a:p>
            <a:pPr>
              <a:buFont typeface="Wingdings" panose="05000000000000000000" pitchFamily="2" charset="2"/>
              <a:buChar char="Ø"/>
            </a:pPr>
            <a:r>
              <a:rPr lang="nl-NL" sz="2000" dirty="0"/>
              <a:t>De </a:t>
            </a:r>
            <a:r>
              <a:rPr lang="nl-NL" sz="2000" dirty="0">
                <a:solidFill>
                  <a:schemeClr val="accent6">
                    <a:lumMod val="75000"/>
                  </a:schemeClr>
                </a:solidFill>
              </a:rPr>
              <a:t>kennisbasis</a:t>
            </a:r>
            <a:r>
              <a:rPr lang="nl-NL" sz="2000" dirty="0"/>
              <a:t> in het jongerenwerk heeft de vorm van </a:t>
            </a:r>
            <a:r>
              <a:rPr lang="nl-NL" sz="2000" dirty="0">
                <a:solidFill>
                  <a:schemeClr val="accent6">
                    <a:lumMod val="75000"/>
                  </a:schemeClr>
                </a:solidFill>
              </a:rPr>
              <a:t>methodieken</a:t>
            </a:r>
            <a:r>
              <a:rPr lang="nl-NL" sz="2000" dirty="0"/>
              <a:t>. </a:t>
            </a:r>
          </a:p>
          <a:p>
            <a:pPr>
              <a:buFont typeface="Wingdings" panose="05000000000000000000" pitchFamily="2" charset="2"/>
              <a:buChar char="Ø"/>
            </a:pPr>
            <a:r>
              <a:rPr lang="nl-NL" sz="2000" dirty="0"/>
              <a:t>‘</a:t>
            </a:r>
            <a:r>
              <a:rPr lang="nl-NL" sz="2000" dirty="0">
                <a:solidFill>
                  <a:schemeClr val="accent6">
                    <a:lumMod val="75000"/>
                  </a:schemeClr>
                </a:solidFill>
              </a:rPr>
              <a:t>Het geheel van een mens- en maatschappijvisie, naar vooropgestelde doelstellingen die worden nagestreefd door het handelen, de methode van handelen en bij voorkeur een verklarende theorie die verklaart waarom bepaalde acties tot bepaalde resultaten leiden</a:t>
            </a:r>
            <a:r>
              <a:rPr lang="nl-NL" sz="2000" dirty="0"/>
              <a:t>’ (Hermans 2014, pag. 41). </a:t>
            </a:r>
          </a:p>
          <a:p>
            <a:pPr>
              <a:buFont typeface="Wingdings" panose="05000000000000000000" pitchFamily="2" charset="2"/>
              <a:buChar char="Ø"/>
            </a:pPr>
            <a:endParaRPr lang="nl-NL" sz="2000" dirty="0"/>
          </a:p>
          <a:p>
            <a:pPr>
              <a:buFont typeface="Wingdings" panose="05000000000000000000" pitchFamily="2" charset="2"/>
              <a:buChar char="Ø"/>
            </a:pPr>
            <a:r>
              <a:rPr lang="nl-NL" sz="2000" dirty="0"/>
              <a:t>Overigens wordt er in het jongerenwerk ook gebruik gemaakt, van </a:t>
            </a:r>
            <a:r>
              <a:rPr lang="nl-NL" sz="2000" dirty="0">
                <a:solidFill>
                  <a:srgbClr val="FF0000"/>
                </a:solidFill>
              </a:rPr>
              <a:t>interventies en generieke methodieken uit aanpalende sociaal werk beroepen</a:t>
            </a:r>
            <a:r>
              <a:rPr lang="nl-NL" sz="2000" dirty="0"/>
              <a:t>. </a:t>
            </a:r>
            <a:endParaRPr lang="en-US" sz="2000" dirty="0"/>
          </a:p>
        </p:txBody>
      </p:sp>
      <p:pic>
        <p:nvPicPr>
          <p:cNvPr id="5" name="Afbeelding 4">
            <a:extLst>
              <a:ext uri="{FF2B5EF4-FFF2-40B4-BE49-F238E27FC236}">
                <a16:creationId xmlns:a16="http://schemas.microsoft.com/office/drawing/2014/main" xmlns="" id="{058945B8-AABE-A847-B4AB-4CADD9023D5E}"/>
              </a:ext>
            </a:extLst>
          </p:cNvPr>
          <p:cNvPicPr>
            <a:picLocks noChangeAspect="1"/>
          </p:cNvPicPr>
          <p:nvPr/>
        </p:nvPicPr>
        <p:blipFill>
          <a:blip r:embed="rId3"/>
          <a:stretch>
            <a:fillRect/>
          </a:stretch>
        </p:blipFill>
        <p:spPr>
          <a:xfrm>
            <a:off x="334562" y="2499015"/>
            <a:ext cx="3307499" cy="3060000"/>
          </a:xfrm>
          <a:prstGeom prst="rect">
            <a:avLst/>
          </a:prstGeom>
        </p:spPr>
      </p:pic>
    </p:spTree>
    <p:extLst>
      <p:ext uri="{BB962C8B-B14F-4D97-AF65-F5344CB8AC3E}">
        <p14:creationId xmlns:p14="http://schemas.microsoft.com/office/powerpoint/2010/main" val="1880886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el 9"/>
          <p:cNvSpPr>
            <a:spLocks noGrp="1"/>
          </p:cNvSpPr>
          <p:nvPr>
            <p:ph type="subTitle" idx="1"/>
          </p:nvPr>
        </p:nvSpPr>
        <p:spPr>
          <a:xfrm>
            <a:off x="533077" y="2040978"/>
            <a:ext cx="6012016" cy="571594"/>
          </a:xfrm>
        </p:spPr>
        <p:txBody>
          <a:bodyPr>
            <a:normAutofit/>
          </a:bodyPr>
          <a:lstStyle/>
          <a:p>
            <a:endParaRPr lang="nl-NL" sz="1800" b="1" dirty="0">
              <a:solidFill>
                <a:schemeClr val="tx1"/>
              </a:solidFill>
            </a:endParaRPr>
          </a:p>
        </p:txBody>
      </p:sp>
      <p:sp>
        <p:nvSpPr>
          <p:cNvPr id="10244" name="Tijdelijke aanduiding voor dianummer 3"/>
          <p:cNvSpPr>
            <a:spLocks noGrp="1"/>
          </p:cNvSpPr>
          <p:nvPr>
            <p:ph type="sldNum" sz="quarter" idx="11"/>
          </p:nvPr>
        </p:nvSpPr>
        <p:spPr/>
        <p:txBody>
          <a:bodyPr/>
          <a:lstStyle/>
          <a:p>
            <a:fld id="{DED20875-690C-424D-BCF7-69D788244D42}" type="slidenum">
              <a:rPr lang="nl-NL" smtClean="0">
                <a:solidFill>
                  <a:prstClr val="white"/>
                </a:solidFill>
              </a:rPr>
              <a:pPr/>
              <a:t>9</a:t>
            </a:fld>
            <a:endParaRPr lang="nl-NL">
              <a:solidFill>
                <a:prstClr val="white"/>
              </a:solidFill>
            </a:endParaRPr>
          </a:p>
        </p:txBody>
      </p:sp>
      <p:pic>
        <p:nvPicPr>
          <p:cNvPr id="5" name="Picture 1">
            <a:extLst>
              <a:ext uri="{FF2B5EF4-FFF2-40B4-BE49-F238E27FC236}">
                <a16:creationId xmlns:a16="http://schemas.microsoft.com/office/drawing/2014/main" xmlns="" id="{F14320CA-0129-4800-9B84-628B0253A7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947" t="28391" r="42326" b="6384"/>
          <a:stretch>
            <a:fillRect/>
          </a:stretch>
        </p:blipFill>
        <p:spPr bwMode="auto">
          <a:xfrm rot="-21600000">
            <a:off x="240707" y="562108"/>
            <a:ext cx="8603653" cy="608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625117"/>
      </p:ext>
    </p:extLst>
  </p:cSld>
  <p:clrMapOvr>
    <a:masterClrMapping/>
  </p:clrMapOvr>
</p:sld>
</file>

<file path=ppt/theme/theme1.xml><?xml version="1.0" encoding="utf-8"?>
<a:theme xmlns:a="http://schemas.openxmlformats.org/drawingml/2006/main" name="SJABLOON Corporate Algemeen ppt - nieuwe huisstijl - titel + volg">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sjabloon-corporate-algemeen-ppt---nieuwe-huisstijl---titel-volg</Template>
  <TotalTime>457</TotalTime>
  <Words>1539</Words>
  <Application>Microsoft Office PowerPoint</Application>
  <PresentationFormat>Diavoorstelling (4:3)</PresentationFormat>
  <Paragraphs>182</Paragraphs>
  <Slides>21</Slides>
  <Notes>13</Notes>
  <HiddenSlides>0</HiddenSlides>
  <MMClips>0</MMClips>
  <ScaleCrop>false</ScaleCrop>
  <HeadingPairs>
    <vt:vector size="4" baseType="variant">
      <vt:variant>
        <vt:lpstr>Thema</vt:lpstr>
      </vt:variant>
      <vt:variant>
        <vt:i4>3</vt:i4>
      </vt:variant>
      <vt:variant>
        <vt:lpstr>Diatitels</vt:lpstr>
      </vt:variant>
      <vt:variant>
        <vt:i4>21</vt:i4>
      </vt:variant>
    </vt:vector>
  </HeadingPairs>
  <TitlesOfParts>
    <vt:vector size="24" baseType="lpstr">
      <vt:lpstr>SJABLOON Corporate Algemeen ppt - nieuwe huisstijl - titel + volg</vt:lpstr>
      <vt:lpstr>Kantoorthema</vt:lpstr>
      <vt:lpstr>1_Kantoorthema</vt:lpstr>
      <vt:lpstr>Versterken van jouw methodisch werken in het Jongerenwerk</vt:lpstr>
      <vt:lpstr>Youth Spot - Jongerenwerk</vt:lpstr>
      <vt:lpstr>PowerPoint-presentatie</vt:lpstr>
      <vt:lpstr>Waarom methodisch werken versterken?</vt:lpstr>
      <vt:lpstr>Probleem</vt:lpstr>
      <vt:lpstr>METHODISCH WERKEN JONGERENWERK KENMERK 1: OPEN BENADERINGSWIJZE</vt:lpstr>
      <vt:lpstr>METHODISCH WERKEN JONGERENWERK KENMERK 2: PROGRAMMEREN</vt:lpstr>
      <vt:lpstr>METHODISCH WERKEN JONGERENWERK KENMERK 3: METHODIEK</vt:lpstr>
      <vt:lpstr>PowerPoint-presentatie</vt:lpstr>
      <vt:lpstr>METHODISCH WERKEN JONGERENWERK KENMERK 4: MULTI-METHODISCH</vt:lpstr>
      <vt:lpstr>METHODISCH WERKEN JONGERENWERK KENMERK 5: UITGANGSPUNTEN</vt:lpstr>
      <vt:lpstr>JONGERENWERK IS EEN BEROEP IN ONTWIKKELING</vt:lpstr>
      <vt:lpstr>Grondstructuur methodisch werken in het jongerenwerk</vt:lpstr>
      <vt:lpstr>GRONDSTRUCTUUR </vt:lpstr>
      <vt:lpstr>PROGRAMMEREN:   het doorlopen van vijf fasen in een cyclisch trialogisch proces op drie niveaus</vt:lpstr>
      <vt:lpstr>PROGRAMMEREN:  VIJF FASEN  in een cyclisch trialogisch proces op drie niveaus  </vt:lpstr>
      <vt:lpstr>PROGRAMMEREN:  vijf fasen  in een CYCLISCH (trialogisch) proces op drie niveaus  </vt:lpstr>
      <vt:lpstr>PROGRAMMEREN:     vijf fasen in  een cyclisch trialogisch  proces op DRIE NIVEAUS</vt:lpstr>
      <vt:lpstr>PROGRAMMEREN:  vijf fasen in  een cyclisch TRIALOGISCH  proces op  drie niveaus</vt:lpstr>
      <vt:lpstr>PowerPoint-presentatie</vt:lpstr>
      <vt:lpstr>Afsluiting</vt:lpstr>
    </vt:vector>
  </TitlesOfParts>
  <Company>Hogeschool van Amsterdam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Inspiratiesessie</dc:title>
  <dc:creator>D. Todorovic</dc:creator>
  <cp:lastModifiedBy>Gebruiker</cp:lastModifiedBy>
  <cp:revision>54</cp:revision>
  <cp:lastPrinted>2019-06-17T10:10:00Z</cp:lastPrinted>
  <dcterms:created xsi:type="dcterms:W3CDTF">2018-10-14T08:04:50Z</dcterms:created>
  <dcterms:modified xsi:type="dcterms:W3CDTF">2019-07-08T10:09:30Z</dcterms:modified>
</cp:coreProperties>
</file>